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handoutMasterIdLst>
    <p:handoutMasterId r:id="rId41"/>
  </p:handoutMasterIdLst>
  <p:sldIdLst>
    <p:sldId id="339" r:id="rId5"/>
    <p:sldId id="372" r:id="rId6"/>
    <p:sldId id="330" r:id="rId7"/>
    <p:sldId id="335" r:id="rId8"/>
    <p:sldId id="336" r:id="rId9"/>
    <p:sldId id="357" r:id="rId10"/>
    <p:sldId id="358" r:id="rId11"/>
    <p:sldId id="359" r:id="rId12"/>
    <p:sldId id="322" r:id="rId13"/>
    <p:sldId id="349" r:id="rId14"/>
    <p:sldId id="345" r:id="rId15"/>
    <p:sldId id="351" r:id="rId16"/>
    <p:sldId id="352" r:id="rId17"/>
    <p:sldId id="360" r:id="rId18"/>
    <p:sldId id="353" r:id="rId19"/>
    <p:sldId id="361" r:id="rId20"/>
    <p:sldId id="375" r:id="rId21"/>
    <p:sldId id="362" r:id="rId22"/>
    <p:sldId id="365" r:id="rId23"/>
    <p:sldId id="369" r:id="rId24"/>
    <p:sldId id="367" r:id="rId25"/>
    <p:sldId id="376" r:id="rId26"/>
    <p:sldId id="370" r:id="rId27"/>
    <p:sldId id="366" r:id="rId28"/>
    <p:sldId id="368" r:id="rId29"/>
    <p:sldId id="371" r:id="rId30"/>
    <p:sldId id="318" r:id="rId31"/>
    <p:sldId id="379" r:id="rId32"/>
    <p:sldId id="377" r:id="rId33"/>
    <p:sldId id="380" r:id="rId34"/>
    <p:sldId id="378" r:id="rId35"/>
    <p:sldId id="374" r:id="rId36"/>
    <p:sldId id="306" r:id="rId37"/>
    <p:sldId id="308" r:id="rId38"/>
    <p:sldId id="364" r:id="rId3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F4EC0E-78F7-4266-A9F7-536333E2F8A3}" v="3957" dt="2024-03-11T00:15:25.5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0" autoAdjust="0"/>
    <p:restoredTop sz="74148" autoAdjust="0"/>
  </p:normalViewPr>
  <p:slideViewPr>
    <p:cSldViewPr snapToGrid="0">
      <p:cViewPr varScale="1">
        <p:scale>
          <a:sx n="84" d="100"/>
          <a:sy n="84" d="100"/>
        </p:scale>
        <p:origin x="1458"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0177E5-605F-4E63-8F02-03D07D09FC03}" type="doc">
      <dgm:prSet loTypeId="urn:microsoft.com/office/officeart/2005/8/layout/pyramid3" loCatId="pyramid" qsTypeId="urn:microsoft.com/office/officeart/2005/8/quickstyle/simple1" qsCatId="simple" csTypeId="urn:microsoft.com/office/officeart/2005/8/colors/accent1_2" csCatId="accent1" phldr="1"/>
      <dgm:spPr/>
    </dgm:pt>
    <dgm:pt modelId="{204B073B-986B-490C-8228-FD1E179BB1DF}">
      <dgm:prSet phldrT="[Text]"/>
      <dgm:spPr>
        <a:solidFill>
          <a:schemeClr val="accent6"/>
        </a:solidFill>
        <a:ln w="76200"/>
      </dgm:spPr>
      <dgm:t>
        <a:bodyPr/>
        <a:lstStyle/>
        <a:p>
          <a:endParaRPr lang="en-AU" b="1" dirty="0"/>
        </a:p>
      </dgm:t>
    </dgm:pt>
    <dgm:pt modelId="{5B8DB395-1021-4723-BD4C-A7547D96C5A7}" type="parTrans" cxnId="{2361DEFB-BB48-4AA7-9A14-03358C94942E}">
      <dgm:prSet/>
      <dgm:spPr/>
      <dgm:t>
        <a:bodyPr/>
        <a:lstStyle/>
        <a:p>
          <a:endParaRPr lang="en-AU"/>
        </a:p>
      </dgm:t>
    </dgm:pt>
    <dgm:pt modelId="{6A786D13-C37E-4DE0-AF03-82F4A6F57A38}" type="sibTrans" cxnId="{2361DEFB-BB48-4AA7-9A14-03358C94942E}">
      <dgm:prSet/>
      <dgm:spPr/>
      <dgm:t>
        <a:bodyPr/>
        <a:lstStyle/>
        <a:p>
          <a:endParaRPr lang="en-AU"/>
        </a:p>
      </dgm:t>
    </dgm:pt>
    <dgm:pt modelId="{39C79CEE-5B6D-4629-AD48-37DA674F4ABB}">
      <dgm:prSet phldrT="[Text]" custT="1"/>
      <dgm:spPr>
        <a:solidFill>
          <a:schemeClr val="tx2">
            <a:lumMod val="50000"/>
          </a:schemeClr>
        </a:solidFill>
        <a:ln w="76200"/>
      </dgm:spPr>
      <dgm:t>
        <a:bodyPr/>
        <a:lstStyle/>
        <a:p>
          <a:endParaRPr lang="en-AU" sz="1800" b="1" dirty="0"/>
        </a:p>
      </dgm:t>
    </dgm:pt>
    <dgm:pt modelId="{4FB36A05-9B07-461C-AD62-EF8337E0763F}" type="parTrans" cxnId="{A228598A-26D4-4550-BB04-169EE4F0084D}">
      <dgm:prSet/>
      <dgm:spPr/>
      <dgm:t>
        <a:bodyPr/>
        <a:lstStyle/>
        <a:p>
          <a:endParaRPr lang="en-AU"/>
        </a:p>
      </dgm:t>
    </dgm:pt>
    <dgm:pt modelId="{A9A08DE4-267D-4025-A6A3-084DA31A6B7E}" type="sibTrans" cxnId="{A228598A-26D4-4550-BB04-169EE4F0084D}">
      <dgm:prSet/>
      <dgm:spPr/>
      <dgm:t>
        <a:bodyPr/>
        <a:lstStyle/>
        <a:p>
          <a:endParaRPr lang="en-AU"/>
        </a:p>
      </dgm:t>
    </dgm:pt>
    <dgm:pt modelId="{D7509FF8-0CD0-4820-993A-28CE79B2D20C}">
      <dgm:prSet phldrT="[Text]" custT="1"/>
      <dgm:spPr>
        <a:solidFill>
          <a:srgbClr val="FFC000"/>
        </a:solidFill>
        <a:ln w="76200"/>
      </dgm:spPr>
      <dgm:t>
        <a:bodyPr/>
        <a:lstStyle/>
        <a:p>
          <a:endParaRPr lang="en-AU" sz="1400" dirty="0"/>
        </a:p>
      </dgm:t>
    </dgm:pt>
    <dgm:pt modelId="{D6F0180E-4CE6-40C3-9831-CCD0DEF028B0}" type="parTrans" cxnId="{8CBCF0B0-528A-472A-B732-81F9649921D1}">
      <dgm:prSet/>
      <dgm:spPr/>
      <dgm:t>
        <a:bodyPr/>
        <a:lstStyle/>
        <a:p>
          <a:endParaRPr lang="en-AU"/>
        </a:p>
      </dgm:t>
    </dgm:pt>
    <dgm:pt modelId="{3EDCFBA3-10DB-4B0A-806C-92C0D335A219}" type="sibTrans" cxnId="{8CBCF0B0-528A-472A-B732-81F9649921D1}">
      <dgm:prSet/>
      <dgm:spPr/>
      <dgm:t>
        <a:bodyPr/>
        <a:lstStyle/>
        <a:p>
          <a:endParaRPr lang="en-AU"/>
        </a:p>
      </dgm:t>
    </dgm:pt>
    <dgm:pt modelId="{33823FAD-44BC-4A8F-9A43-4DA9581AC08C}">
      <dgm:prSet/>
      <dgm:spPr>
        <a:ln w="76200"/>
      </dgm:spPr>
      <dgm:t>
        <a:bodyPr/>
        <a:lstStyle/>
        <a:p>
          <a:endParaRPr lang="en-AU"/>
        </a:p>
      </dgm:t>
    </dgm:pt>
    <dgm:pt modelId="{39673540-CEAC-494C-9663-7A0C1AA582F0}" type="parTrans" cxnId="{D98BA73F-0E37-4ADE-98BE-76DB60ED215E}">
      <dgm:prSet/>
      <dgm:spPr/>
      <dgm:t>
        <a:bodyPr/>
        <a:lstStyle/>
        <a:p>
          <a:endParaRPr lang="en-AU"/>
        </a:p>
      </dgm:t>
    </dgm:pt>
    <dgm:pt modelId="{F7B20D3C-97B9-4AE7-8852-FE7828D5448E}" type="sibTrans" cxnId="{D98BA73F-0E37-4ADE-98BE-76DB60ED215E}">
      <dgm:prSet/>
      <dgm:spPr/>
      <dgm:t>
        <a:bodyPr/>
        <a:lstStyle/>
        <a:p>
          <a:endParaRPr lang="en-AU"/>
        </a:p>
      </dgm:t>
    </dgm:pt>
    <dgm:pt modelId="{163853E7-77F4-433E-85FF-158081846C46}" type="pres">
      <dgm:prSet presAssocID="{8F0177E5-605F-4E63-8F02-03D07D09FC03}" presName="Name0" presStyleCnt="0">
        <dgm:presLayoutVars>
          <dgm:dir/>
          <dgm:animLvl val="lvl"/>
          <dgm:resizeHandles val="exact"/>
        </dgm:presLayoutVars>
      </dgm:prSet>
      <dgm:spPr/>
    </dgm:pt>
    <dgm:pt modelId="{3A3CB8F0-A836-442D-A631-AD14096A3A78}" type="pres">
      <dgm:prSet presAssocID="{204B073B-986B-490C-8228-FD1E179BB1DF}" presName="Name8" presStyleCnt="0"/>
      <dgm:spPr/>
    </dgm:pt>
    <dgm:pt modelId="{53D76E11-EEE4-4545-B135-C0DB2278A623}" type="pres">
      <dgm:prSet presAssocID="{204B073B-986B-490C-8228-FD1E179BB1DF}" presName="level" presStyleLbl="node1" presStyleIdx="0" presStyleCnt="4" custLinFactNeighborX="-2996" custLinFactNeighborY="-398">
        <dgm:presLayoutVars>
          <dgm:chMax val="1"/>
          <dgm:bulletEnabled val="1"/>
        </dgm:presLayoutVars>
      </dgm:prSet>
      <dgm:spPr/>
    </dgm:pt>
    <dgm:pt modelId="{77F3CB8D-48A6-4B9A-B37A-65432437BF62}" type="pres">
      <dgm:prSet presAssocID="{204B073B-986B-490C-8228-FD1E179BB1DF}" presName="levelTx" presStyleLbl="revTx" presStyleIdx="0" presStyleCnt="0">
        <dgm:presLayoutVars>
          <dgm:chMax val="1"/>
          <dgm:bulletEnabled val="1"/>
        </dgm:presLayoutVars>
      </dgm:prSet>
      <dgm:spPr/>
    </dgm:pt>
    <dgm:pt modelId="{6F03E6D1-7927-4640-ADAF-168B2688011F}" type="pres">
      <dgm:prSet presAssocID="{33823FAD-44BC-4A8F-9A43-4DA9581AC08C}" presName="Name8" presStyleCnt="0"/>
      <dgm:spPr/>
    </dgm:pt>
    <dgm:pt modelId="{981C0E54-AF8B-4791-A4AB-D0665CBB4C90}" type="pres">
      <dgm:prSet presAssocID="{33823FAD-44BC-4A8F-9A43-4DA9581AC08C}" presName="level" presStyleLbl="node1" presStyleIdx="1" presStyleCnt="4">
        <dgm:presLayoutVars>
          <dgm:chMax val="1"/>
          <dgm:bulletEnabled val="1"/>
        </dgm:presLayoutVars>
      </dgm:prSet>
      <dgm:spPr/>
    </dgm:pt>
    <dgm:pt modelId="{6ECB33EA-B4F3-481F-8EFA-3167833AD4C1}" type="pres">
      <dgm:prSet presAssocID="{33823FAD-44BC-4A8F-9A43-4DA9581AC08C}" presName="levelTx" presStyleLbl="revTx" presStyleIdx="0" presStyleCnt="0">
        <dgm:presLayoutVars>
          <dgm:chMax val="1"/>
          <dgm:bulletEnabled val="1"/>
        </dgm:presLayoutVars>
      </dgm:prSet>
      <dgm:spPr/>
    </dgm:pt>
    <dgm:pt modelId="{0428C8C2-9059-4ADB-B4CB-7739A222003E}" type="pres">
      <dgm:prSet presAssocID="{39C79CEE-5B6D-4629-AD48-37DA674F4ABB}" presName="Name8" presStyleCnt="0"/>
      <dgm:spPr/>
    </dgm:pt>
    <dgm:pt modelId="{29ED9D99-6868-4A7F-8525-A2833B4EFB2A}" type="pres">
      <dgm:prSet presAssocID="{39C79CEE-5B6D-4629-AD48-37DA674F4ABB}" presName="level" presStyleLbl="node1" presStyleIdx="2" presStyleCnt="4" custLinFactNeighborX="268" custLinFactNeighborY="-1621">
        <dgm:presLayoutVars>
          <dgm:chMax val="1"/>
          <dgm:bulletEnabled val="1"/>
        </dgm:presLayoutVars>
      </dgm:prSet>
      <dgm:spPr/>
    </dgm:pt>
    <dgm:pt modelId="{819DB656-149C-4039-8C2E-D53A3DF229C7}" type="pres">
      <dgm:prSet presAssocID="{39C79CEE-5B6D-4629-AD48-37DA674F4ABB}" presName="levelTx" presStyleLbl="revTx" presStyleIdx="0" presStyleCnt="0">
        <dgm:presLayoutVars>
          <dgm:chMax val="1"/>
          <dgm:bulletEnabled val="1"/>
        </dgm:presLayoutVars>
      </dgm:prSet>
      <dgm:spPr/>
    </dgm:pt>
    <dgm:pt modelId="{6BFB1520-9AEF-42E9-B653-ABCCEEF3DC96}" type="pres">
      <dgm:prSet presAssocID="{D7509FF8-0CD0-4820-993A-28CE79B2D20C}" presName="Name8" presStyleCnt="0"/>
      <dgm:spPr/>
    </dgm:pt>
    <dgm:pt modelId="{0D53E9FD-F95D-4055-9E1C-982E257E2CB0}" type="pres">
      <dgm:prSet presAssocID="{D7509FF8-0CD0-4820-993A-28CE79B2D20C}" presName="level" presStyleLbl="node1" presStyleIdx="3" presStyleCnt="4" custScaleX="104823" custLinFactNeighborX="1300" custLinFactNeighborY="25933">
        <dgm:presLayoutVars>
          <dgm:chMax val="1"/>
          <dgm:bulletEnabled val="1"/>
        </dgm:presLayoutVars>
      </dgm:prSet>
      <dgm:spPr/>
    </dgm:pt>
    <dgm:pt modelId="{E713E968-55EA-4458-A53D-398DEE50FB6D}" type="pres">
      <dgm:prSet presAssocID="{D7509FF8-0CD0-4820-993A-28CE79B2D20C}" presName="levelTx" presStyleLbl="revTx" presStyleIdx="0" presStyleCnt="0">
        <dgm:presLayoutVars>
          <dgm:chMax val="1"/>
          <dgm:bulletEnabled val="1"/>
        </dgm:presLayoutVars>
      </dgm:prSet>
      <dgm:spPr/>
    </dgm:pt>
  </dgm:ptLst>
  <dgm:cxnLst>
    <dgm:cxn modelId="{6AFA6716-335B-4711-A56F-A1AEA153920A}" type="presOf" srcId="{8F0177E5-605F-4E63-8F02-03D07D09FC03}" destId="{163853E7-77F4-433E-85FF-158081846C46}" srcOrd="0" destOrd="0" presId="urn:microsoft.com/office/officeart/2005/8/layout/pyramid3"/>
    <dgm:cxn modelId="{D98BA73F-0E37-4ADE-98BE-76DB60ED215E}" srcId="{8F0177E5-605F-4E63-8F02-03D07D09FC03}" destId="{33823FAD-44BC-4A8F-9A43-4DA9581AC08C}" srcOrd="1" destOrd="0" parTransId="{39673540-CEAC-494C-9663-7A0C1AA582F0}" sibTransId="{F7B20D3C-97B9-4AE7-8852-FE7828D5448E}"/>
    <dgm:cxn modelId="{2C72DB53-B577-4292-A4C2-ADEC6A1D6598}" type="presOf" srcId="{33823FAD-44BC-4A8F-9A43-4DA9581AC08C}" destId="{981C0E54-AF8B-4791-A4AB-D0665CBB4C90}" srcOrd="0" destOrd="0" presId="urn:microsoft.com/office/officeart/2005/8/layout/pyramid3"/>
    <dgm:cxn modelId="{A333E976-EF2B-4635-9984-9015DE5F993D}" type="presOf" srcId="{39C79CEE-5B6D-4629-AD48-37DA674F4ABB}" destId="{29ED9D99-6868-4A7F-8525-A2833B4EFB2A}" srcOrd="0" destOrd="0" presId="urn:microsoft.com/office/officeart/2005/8/layout/pyramid3"/>
    <dgm:cxn modelId="{A228598A-26D4-4550-BB04-169EE4F0084D}" srcId="{8F0177E5-605F-4E63-8F02-03D07D09FC03}" destId="{39C79CEE-5B6D-4629-AD48-37DA674F4ABB}" srcOrd="2" destOrd="0" parTransId="{4FB36A05-9B07-461C-AD62-EF8337E0763F}" sibTransId="{A9A08DE4-267D-4025-A6A3-084DA31A6B7E}"/>
    <dgm:cxn modelId="{A6B3F79A-98C2-4CFD-BA35-8FC43EC99E89}" type="presOf" srcId="{D7509FF8-0CD0-4820-993A-28CE79B2D20C}" destId="{0D53E9FD-F95D-4055-9E1C-982E257E2CB0}" srcOrd="0" destOrd="0" presId="urn:microsoft.com/office/officeart/2005/8/layout/pyramid3"/>
    <dgm:cxn modelId="{9E4A99A7-D58B-4CB5-9E94-55845077A61A}" type="presOf" srcId="{39C79CEE-5B6D-4629-AD48-37DA674F4ABB}" destId="{819DB656-149C-4039-8C2E-D53A3DF229C7}" srcOrd="1" destOrd="0" presId="urn:microsoft.com/office/officeart/2005/8/layout/pyramid3"/>
    <dgm:cxn modelId="{8CBCF0B0-528A-472A-B732-81F9649921D1}" srcId="{8F0177E5-605F-4E63-8F02-03D07D09FC03}" destId="{D7509FF8-0CD0-4820-993A-28CE79B2D20C}" srcOrd="3" destOrd="0" parTransId="{D6F0180E-4CE6-40C3-9831-CCD0DEF028B0}" sibTransId="{3EDCFBA3-10DB-4B0A-806C-92C0D335A219}"/>
    <dgm:cxn modelId="{AA4809BF-2568-420F-975A-C9858FC9AA70}" type="presOf" srcId="{204B073B-986B-490C-8228-FD1E179BB1DF}" destId="{77F3CB8D-48A6-4B9A-B37A-65432437BF62}" srcOrd="1" destOrd="0" presId="urn:microsoft.com/office/officeart/2005/8/layout/pyramid3"/>
    <dgm:cxn modelId="{6CA897EA-1E0E-4227-B431-1662DED784AA}" type="presOf" srcId="{33823FAD-44BC-4A8F-9A43-4DA9581AC08C}" destId="{6ECB33EA-B4F3-481F-8EFA-3167833AD4C1}" srcOrd="1" destOrd="0" presId="urn:microsoft.com/office/officeart/2005/8/layout/pyramid3"/>
    <dgm:cxn modelId="{5F8E36EF-70B8-4A61-B6C5-2A36D44874CF}" type="presOf" srcId="{D7509FF8-0CD0-4820-993A-28CE79B2D20C}" destId="{E713E968-55EA-4458-A53D-398DEE50FB6D}" srcOrd="1" destOrd="0" presId="urn:microsoft.com/office/officeart/2005/8/layout/pyramid3"/>
    <dgm:cxn modelId="{29DC44F4-E321-4CF5-905C-EE817DA80DBC}" type="presOf" srcId="{204B073B-986B-490C-8228-FD1E179BB1DF}" destId="{53D76E11-EEE4-4545-B135-C0DB2278A623}" srcOrd="0" destOrd="0" presId="urn:microsoft.com/office/officeart/2005/8/layout/pyramid3"/>
    <dgm:cxn modelId="{2361DEFB-BB48-4AA7-9A14-03358C94942E}" srcId="{8F0177E5-605F-4E63-8F02-03D07D09FC03}" destId="{204B073B-986B-490C-8228-FD1E179BB1DF}" srcOrd="0" destOrd="0" parTransId="{5B8DB395-1021-4723-BD4C-A7547D96C5A7}" sibTransId="{6A786D13-C37E-4DE0-AF03-82F4A6F57A38}"/>
    <dgm:cxn modelId="{26C9DF37-EE0C-4B06-ACD2-1F8DE0F842D0}" type="presParOf" srcId="{163853E7-77F4-433E-85FF-158081846C46}" destId="{3A3CB8F0-A836-442D-A631-AD14096A3A78}" srcOrd="0" destOrd="0" presId="urn:microsoft.com/office/officeart/2005/8/layout/pyramid3"/>
    <dgm:cxn modelId="{62DC6F71-D086-46C3-9030-AB6F261A552C}" type="presParOf" srcId="{3A3CB8F0-A836-442D-A631-AD14096A3A78}" destId="{53D76E11-EEE4-4545-B135-C0DB2278A623}" srcOrd="0" destOrd="0" presId="urn:microsoft.com/office/officeart/2005/8/layout/pyramid3"/>
    <dgm:cxn modelId="{FBBF7649-7B9D-48CD-838D-FA73C1B539D0}" type="presParOf" srcId="{3A3CB8F0-A836-442D-A631-AD14096A3A78}" destId="{77F3CB8D-48A6-4B9A-B37A-65432437BF62}" srcOrd="1" destOrd="0" presId="urn:microsoft.com/office/officeart/2005/8/layout/pyramid3"/>
    <dgm:cxn modelId="{D8C02554-F609-4E3E-B267-30E8920D6A2D}" type="presParOf" srcId="{163853E7-77F4-433E-85FF-158081846C46}" destId="{6F03E6D1-7927-4640-ADAF-168B2688011F}" srcOrd="1" destOrd="0" presId="urn:microsoft.com/office/officeart/2005/8/layout/pyramid3"/>
    <dgm:cxn modelId="{BEF72CDC-AFF4-4F72-91A5-4605E93C13A8}" type="presParOf" srcId="{6F03E6D1-7927-4640-ADAF-168B2688011F}" destId="{981C0E54-AF8B-4791-A4AB-D0665CBB4C90}" srcOrd="0" destOrd="0" presId="urn:microsoft.com/office/officeart/2005/8/layout/pyramid3"/>
    <dgm:cxn modelId="{38ACBA97-F789-44AC-850A-D088722BD1BF}" type="presParOf" srcId="{6F03E6D1-7927-4640-ADAF-168B2688011F}" destId="{6ECB33EA-B4F3-481F-8EFA-3167833AD4C1}" srcOrd="1" destOrd="0" presId="urn:microsoft.com/office/officeart/2005/8/layout/pyramid3"/>
    <dgm:cxn modelId="{0973B0CE-1909-4223-BE00-E2805D1DB6CF}" type="presParOf" srcId="{163853E7-77F4-433E-85FF-158081846C46}" destId="{0428C8C2-9059-4ADB-B4CB-7739A222003E}" srcOrd="2" destOrd="0" presId="urn:microsoft.com/office/officeart/2005/8/layout/pyramid3"/>
    <dgm:cxn modelId="{2C915EFA-D08E-4DA5-880C-29F34A1304BF}" type="presParOf" srcId="{0428C8C2-9059-4ADB-B4CB-7739A222003E}" destId="{29ED9D99-6868-4A7F-8525-A2833B4EFB2A}" srcOrd="0" destOrd="0" presId="urn:microsoft.com/office/officeart/2005/8/layout/pyramid3"/>
    <dgm:cxn modelId="{3FBFECA4-D4BF-4611-BA4E-4027B1281959}" type="presParOf" srcId="{0428C8C2-9059-4ADB-B4CB-7739A222003E}" destId="{819DB656-149C-4039-8C2E-D53A3DF229C7}" srcOrd="1" destOrd="0" presId="urn:microsoft.com/office/officeart/2005/8/layout/pyramid3"/>
    <dgm:cxn modelId="{2176DA40-D493-4A3A-B7F9-75F9102ECC1D}" type="presParOf" srcId="{163853E7-77F4-433E-85FF-158081846C46}" destId="{6BFB1520-9AEF-42E9-B653-ABCCEEF3DC96}" srcOrd="3" destOrd="0" presId="urn:microsoft.com/office/officeart/2005/8/layout/pyramid3"/>
    <dgm:cxn modelId="{B7F236BF-64C5-477D-87DA-F7DE6A2309B6}" type="presParOf" srcId="{6BFB1520-9AEF-42E9-B653-ABCCEEF3DC96}" destId="{0D53E9FD-F95D-4055-9E1C-982E257E2CB0}" srcOrd="0" destOrd="0" presId="urn:microsoft.com/office/officeart/2005/8/layout/pyramid3"/>
    <dgm:cxn modelId="{64A976C0-9560-4578-ABAE-32DF0069D157}" type="presParOf" srcId="{6BFB1520-9AEF-42E9-B653-ABCCEEF3DC96}" destId="{E713E968-55EA-4458-A53D-398DEE50FB6D}" srcOrd="1" destOrd="0" presId="urn:microsoft.com/office/officeart/2005/8/layout/pyramid3"/>
  </dgm:cxnLst>
  <dgm:bg/>
  <dgm:whole>
    <a:ln w="38100">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ED90D4-411A-47DA-B788-E0C7016E8107}" type="doc">
      <dgm:prSet loTypeId="urn:microsoft.com/office/officeart/2005/8/layout/arrow1" loCatId="process" qsTypeId="urn:microsoft.com/office/officeart/2005/8/quickstyle/simple1" qsCatId="simple" csTypeId="urn:microsoft.com/office/officeart/2005/8/colors/accent1_2" csCatId="accent1" phldr="1"/>
      <dgm:spPr/>
      <dgm:t>
        <a:bodyPr/>
        <a:lstStyle/>
        <a:p>
          <a:endParaRPr lang="en-AU"/>
        </a:p>
      </dgm:t>
    </dgm:pt>
    <dgm:pt modelId="{0C502833-B1CE-4622-B4F1-D8904D0C41B6}">
      <dgm:prSet phldrT="[Text]" custT="1"/>
      <dgm:spPr>
        <a:solidFill>
          <a:schemeClr val="accent1">
            <a:lumMod val="75000"/>
          </a:schemeClr>
        </a:solidFill>
        <a:ln>
          <a:noFill/>
        </a:ln>
      </dgm:spPr>
      <dgm:t>
        <a:bodyPr/>
        <a:lstStyle/>
        <a:p>
          <a:endParaRPr lang="en-AU" sz="1800" dirty="0"/>
        </a:p>
      </dgm:t>
    </dgm:pt>
    <dgm:pt modelId="{44583F4D-094A-45AA-A53C-35D8254796FB}" type="parTrans" cxnId="{622F2F8B-8144-4BA8-B623-C21AEE32DAA9}">
      <dgm:prSet/>
      <dgm:spPr/>
      <dgm:t>
        <a:bodyPr/>
        <a:lstStyle/>
        <a:p>
          <a:endParaRPr lang="en-AU"/>
        </a:p>
      </dgm:t>
    </dgm:pt>
    <dgm:pt modelId="{1146CDCB-A3C9-488B-9879-BA194790578D}" type="sibTrans" cxnId="{622F2F8B-8144-4BA8-B623-C21AEE32DAA9}">
      <dgm:prSet/>
      <dgm:spPr/>
      <dgm:t>
        <a:bodyPr/>
        <a:lstStyle/>
        <a:p>
          <a:endParaRPr lang="en-AU"/>
        </a:p>
      </dgm:t>
    </dgm:pt>
    <dgm:pt modelId="{061638AD-B3DB-40B5-95EF-744143D4912D}">
      <dgm:prSet phldrT="[Text]"/>
      <dgm:spPr>
        <a:solidFill>
          <a:schemeClr val="tx2">
            <a:lumMod val="50000"/>
          </a:schemeClr>
        </a:solidFill>
        <a:ln>
          <a:noFill/>
        </a:ln>
      </dgm:spPr>
      <dgm:t>
        <a:bodyPr/>
        <a:lstStyle/>
        <a:p>
          <a:endParaRPr lang="en-AU" dirty="0"/>
        </a:p>
      </dgm:t>
    </dgm:pt>
    <dgm:pt modelId="{91D91967-76B9-4974-A451-30000FED7ADD}" type="parTrans" cxnId="{7FDC37E0-86A0-4F33-90BC-9A34C430DC89}">
      <dgm:prSet/>
      <dgm:spPr/>
      <dgm:t>
        <a:bodyPr/>
        <a:lstStyle/>
        <a:p>
          <a:endParaRPr lang="en-AU"/>
        </a:p>
      </dgm:t>
    </dgm:pt>
    <dgm:pt modelId="{0F38600D-E579-48AB-9E1A-D5F3AD923D32}" type="sibTrans" cxnId="{7FDC37E0-86A0-4F33-90BC-9A34C430DC89}">
      <dgm:prSet/>
      <dgm:spPr/>
      <dgm:t>
        <a:bodyPr/>
        <a:lstStyle/>
        <a:p>
          <a:endParaRPr lang="en-AU"/>
        </a:p>
      </dgm:t>
    </dgm:pt>
    <dgm:pt modelId="{45F35EF7-F08C-4137-8F34-1350551E8DFF}" type="pres">
      <dgm:prSet presAssocID="{5CED90D4-411A-47DA-B788-E0C7016E8107}" presName="cycle" presStyleCnt="0">
        <dgm:presLayoutVars>
          <dgm:dir/>
          <dgm:resizeHandles val="exact"/>
        </dgm:presLayoutVars>
      </dgm:prSet>
      <dgm:spPr/>
    </dgm:pt>
    <dgm:pt modelId="{CD5C6CA9-FD6A-41D1-A497-E48FA6AFBEEA}" type="pres">
      <dgm:prSet presAssocID="{0C502833-B1CE-4622-B4F1-D8904D0C41B6}" presName="arrow" presStyleLbl="node1" presStyleIdx="0" presStyleCnt="2" custScaleX="68026" custScaleY="126150" custRadScaleRad="96414" custRadScaleInc="-316">
        <dgm:presLayoutVars>
          <dgm:bulletEnabled val="1"/>
        </dgm:presLayoutVars>
      </dgm:prSet>
      <dgm:spPr/>
    </dgm:pt>
    <dgm:pt modelId="{5A9F97CA-6F9F-4698-BF2E-70339ABD9BC9}" type="pres">
      <dgm:prSet presAssocID="{061638AD-B3DB-40B5-95EF-744143D4912D}" presName="arrow" presStyleLbl="node1" presStyleIdx="1" presStyleCnt="2" custScaleX="68480" custScaleY="126265" custRadScaleRad="81233" custRadScaleInc="403">
        <dgm:presLayoutVars>
          <dgm:bulletEnabled val="1"/>
        </dgm:presLayoutVars>
      </dgm:prSet>
      <dgm:spPr/>
    </dgm:pt>
  </dgm:ptLst>
  <dgm:cxnLst>
    <dgm:cxn modelId="{238B2770-6091-45E0-8724-0282B0CEC7AB}" type="presOf" srcId="{061638AD-B3DB-40B5-95EF-744143D4912D}" destId="{5A9F97CA-6F9F-4698-BF2E-70339ABD9BC9}" srcOrd="0" destOrd="0" presId="urn:microsoft.com/office/officeart/2005/8/layout/arrow1"/>
    <dgm:cxn modelId="{ACC9537F-FC81-4982-BB9E-A181E1E7D929}" type="presOf" srcId="{0C502833-B1CE-4622-B4F1-D8904D0C41B6}" destId="{CD5C6CA9-FD6A-41D1-A497-E48FA6AFBEEA}" srcOrd="0" destOrd="0" presId="urn:microsoft.com/office/officeart/2005/8/layout/arrow1"/>
    <dgm:cxn modelId="{622F2F8B-8144-4BA8-B623-C21AEE32DAA9}" srcId="{5CED90D4-411A-47DA-B788-E0C7016E8107}" destId="{0C502833-B1CE-4622-B4F1-D8904D0C41B6}" srcOrd="0" destOrd="0" parTransId="{44583F4D-094A-45AA-A53C-35D8254796FB}" sibTransId="{1146CDCB-A3C9-488B-9879-BA194790578D}"/>
    <dgm:cxn modelId="{503A64D7-C444-4A37-8174-0BF6229D6CD5}" type="presOf" srcId="{5CED90D4-411A-47DA-B788-E0C7016E8107}" destId="{45F35EF7-F08C-4137-8F34-1350551E8DFF}" srcOrd="0" destOrd="0" presId="urn:microsoft.com/office/officeart/2005/8/layout/arrow1"/>
    <dgm:cxn modelId="{7FDC37E0-86A0-4F33-90BC-9A34C430DC89}" srcId="{5CED90D4-411A-47DA-B788-E0C7016E8107}" destId="{061638AD-B3DB-40B5-95EF-744143D4912D}" srcOrd="1" destOrd="0" parTransId="{91D91967-76B9-4974-A451-30000FED7ADD}" sibTransId="{0F38600D-E579-48AB-9E1A-D5F3AD923D32}"/>
    <dgm:cxn modelId="{2DBFF079-EE6E-4242-B44C-86967249FA37}" type="presParOf" srcId="{45F35EF7-F08C-4137-8F34-1350551E8DFF}" destId="{CD5C6CA9-FD6A-41D1-A497-E48FA6AFBEEA}" srcOrd="0" destOrd="0" presId="urn:microsoft.com/office/officeart/2005/8/layout/arrow1"/>
    <dgm:cxn modelId="{82C679FA-1961-47FA-8318-050104278A90}" type="presParOf" srcId="{45F35EF7-F08C-4137-8F34-1350551E8DFF}" destId="{5A9F97CA-6F9F-4698-BF2E-70339ABD9BC9}"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C8734B-3E5A-4859-9114-2343C58625B4}" type="doc">
      <dgm:prSet loTypeId="urn:microsoft.com/office/officeart/2005/8/layout/hierarchy4" loCatId="hierarchy" qsTypeId="urn:microsoft.com/office/officeart/2005/8/quickstyle/simple1" qsCatId="simple" csTypeId="urn:microsoft.com/office/officeart/2005/8/colors/colorful2" csCatId="colorful" phldr="1"/>
      <dgm:spPr/>
      <dgm:t>
        <a:bodyPr/>
        <a:lstStyle/>
        <a:p>
          <a:endParaRPr lang="en-AU"/>
        </a:p>
      </dgm:t>
    </dgm:pt>
    <dgm:pt modelId="{1A16859E-91D5-4823-9339-3769F95DDEA4}">
      <dgm:prSet phldrT="[Text]"/>
      <dgm:spPr>
        <a:solidFill>
          <a:schemeClr val="accent1"/>
        </a:solidFill>
      </dgm:spPr>
      <dgm:t>
        <a:bodyPr/>
        <a:lstStyle/>
        <a:p>
          <a:pPr algn="l"/>
          <a:r>
            <a:rPr lang="en-AU" dirty="0">
              <a:latin typeface="Arial" panose="020B0604020202020204" pitchFamily="34" charset="0"/>
              <a:cs typeface="Arial" panose="020B0604020202020204" pitchFamily="34" charset="0"/>
            </a:rPr>
            <a:t>Tier 2: Actions of Fundraiser</a:t>
          </a:r>
        </a:p>
      </dgm:t>
    </dgm:pt>
    <dgm:pt modelId="{CE5DCD7A-4363-418C-9B1B-F57F1C11CC40}" type="parTrans" cxnId="{A01B34E9-D14C-4A72-9A08-13BDB09589BD}">
      <dgm:prSet/>
      <dgm:spPr/>
      <dgm:t>
        <a:bodyPr/>
        <a:lstStyle/>
        <a:p>
          <a:endParaRPr lang="en-AU"/>
        </a:p>
      </dgm:t>
    </dgm:pt>
    <dgm:pt modelId="{6A38024E-1B78-467B-A609-31659397D6DF}" type="sibTrans" cxnId="{A01B34E9-D14C-4A72-9A08-13BDB09589BD}">
      <dgm:prSet/>
      <dgm:spPr/>
      <dgm:t>
        <a:bodyPr/>
        <a:lstStyle/>
        <a:p>
          <a:endParaRPr lang="en-AU"/>
        </a:p>
      </dgm:t>
    </dgm:pt>
    <dgm:pt modelId="{ABBA2C16-0F20-4EDD-8FAA-9656DBA1D2A6}">
      <dgm:prSet phldrT="[Text]" custT="1"/>
      <dgm:spPr>
        <a:solidFill>
          <a:schemeClr val="tx2">
            <a:lumMod val="50000"/>
          </a:schemeClr>
        </a:solidFill>
      </dgm:spPr>
      <dgm:t>
        <a:bodyPr/>
        <a:lstStyle/>
        <a:p>
          <a:pPr algn="l"/>
          <a:r>
            <a:rPr lang="en-AU" sz="4600" dirty="0">
              <a:latin typeface="Arial" panose="020B0604020202020204" pitchFamily="34" charset="0"/>
              <a:cs typeface="Arial" panose="020B0604020202020204" pitchFamily="34" charset="0"/>
            </a:rPr>
            <a:t>Tier 3: Donor’s Beliefs &amp; Associations </a:t>
          </a:r>
        </a:p>
      </dgm:t>
    </dgm:pt>
    <dgm:pt modelId="{E5536387-4C09-46BA-86C7-3AD3C2A2C690}" type="parTrans" cxnId="{2D384BF0-8A3A-4BF3-A3F4-312F486D88C3}">
      <dgm:prSet/>
      <dgm:spPr/>
      <dgm:t>
        <a:bodyPr/>
        <a:lstStyle/>
        <a:p>
          <a:endParaRPr lang="en-AU"/>
        </a:p>
      </dgm:t>
    </dgm:pt>
    <dgm:pt modelId="{9763106B-E39A-451A-A204-BF7D72E71EB9}" type="sibTrans" cxnId="{2D384BF0-8A3A-4BF3-A3F4-312F486D88C3}">
      <dgm:prSet/>
      <dgm:spPr/>
      <dgm:t>
        <a:bodyPr/>
        <a:lstStyle/>
        <a:p>
          <a:endParaRPr lang="en-AU"/>
        </a:p>
      </dgm:t>
    </dgm:pt>
    <dgm:pt modelId="{8331C78F-D370-4EFF-B77D-A215A439BA25}">
      <dgm:prSet/>
      <dgm:spPr>
        <a:solidFill>
          <a:schemeClr val="accent6"/>
        </a:solidFill>
      </dgm:spPr>
      <dgm:t>
        <a:bodyPr/>
        <a:lstStyle/>
        <a:p>
          <a:pPr algn="l"/>
          <a:r>
            <a:rPr lang="en-AU" dirty="0">
              <a:latin typeface="Arial" panose="020B0604020202020204" pitchFamily="34" charset="0"/>
              <a:cs typeface="Arial" panose="020B0604020202020204" pitchFamily="34" charset="0"/>
            </a:rPr>
            <a:t>Tier 1: Relationship with Fundraiser</a:t>
          </a:r>
        </a:p>
      </dgm:t>
    </dgm:pt>
    <dgm:pt modelId="{471CFCAE-DE89-4CFC-B1EC-E6FA1376CD99}" type="parTrans" cxnId="{DA1DEF6A-5E4C-4A84-B83D-EE3A50E48681}">
      <dgm:prSet/>
      <dgm:spPr/>
      <dgm:t>
        <a:bodyPr/>
        <a:lstStyle/>
        <a:p>
          <a:endParaRPr lang="en-AU"/>
        </a:p>
      </dgm:t>
    </dgm:pt>
    <dgm:pt modelId="{64770362-7AA7-4E79-9F49-1B8C348C0829}" type="sibTrans" cxnId="{DA1DEF6A-5E4C-4A84-B83D-EE3A50E48681}">
      <dgm:prSet/>
      <dgm:spPr/>
      <dgm:t>
        <a:bodyPr/>
        <a:lstStyle/>
        <a:p>
          <a:endParaRPr lang="en-AU"/>
        </a:p>
      </dgm:t>
    </dgm:pt>
    <dgm:pt modelId="{1A875DFB-782F-4F6B-97A3-BFCC6CCFC35F}" type="pres">
      <dgm:prSet presAssocID="{FDC8734B-3E5A-4859-9114-2343C58625B4}" presName="Name0" presStyleCnt="0">
        <dgm:presLayoutVars>
          <dgm:chPref val="1"/>
          <dgm:dir/>
          <dgm:animOne val="branch"/>
          <dgm:animLvl val="lvl"/>
          <dgm:resizeHandles/>
        </dgm:presLayoutVars>
      </dgm:prSet>
      <dgm:spPr/>
    </dgm:pt>
    <dgm:pt modelId="{CEF6C8A7-28A4-432F-A92F-EF367602F5D6}" type="pres">
      <dgm:prSet presAssocID="{8331C78F-D370-4EFF-B77D-A215A439BA25}" presName="vertOne" presStyleCnt="0"/>
      <dgm:spPr/>
    </dgm:pt>
    <dgm:pt modelId="{2FFE7A7C-41AF-4DBD-93AC-75109CAB2106}" type="pres">
      <dgm:prSet presAssocID="{8331C78F-D370-4EFF-B77D-A215A439BA25}" presName="txOne" presStyleLbl="node0" presStyleIdx="0" presStyleCnt="1">
        <dgm:presLayoutVars>
          <dgm:chPref val="3"/>
        </dgm:presLayoutVars>
      </dgm:prSet>
      <dgm:spPr/>
    </dgm:pt>
    <dgm:pt modelId="{AAF8CBAF-7722-4651-9F9D-26ACBAC5DCBA}" type="pres">
      <dgm:prSet presAssocID="{8331C78F-D370-4EFF-B77D-A215A439BA25}" presName="parTransOne" presStyleCnt="0"/>
      <dgm:spPr/>
    </dgm:pt>
    <dgm:pt modelId="{87CE7B12-E102-43BB-9976-511504913131}" type="pres">
      <dgm:prSet presAssocID="{8331C78F-D370-4EFF-B77D-A215A439BA25}" presName="horzOne" presStyleCnt="0"/>
      <dgm:spPr/>
    </dgm:pt>
    <dgm:pt modelId="{06EB1433-5E4E-47D7-B7A6-B43273D82933}" type="pres">
      <dgm:prSet presAssocID="{1A16859E-91D5-4823-9339-3769F95DDEA4}" presName="vertTwo" presStyleCnt="0"/>
      <dgm:spPr/>
    </dgm:pt>
    <dgm:pt modelId="{380F3746-9AD4-45E1-8208-65BEC51ECC17}" type="pres">
      <dgm:prSet presAssocID="{1A16859E-91D5-4823-9339-3769F95DDEA4}" presName="txTwo" presStyleLbl="node2" presStyleIdx="0" presStyleCnt="1">
        <dgm:presLayoutVars>
          <dgm:chPref val="3"/>
        </dgm:presLayoutVars>
      </dgm:prSet>
      <dgm:spPr/>
    </dgm:pt>
    <dgm:pt modelId="{BE4DE5EC-B363-4980-9F96-F0C2D2F41563}" type="pres">
      <dgm:prSet presAssocID="{1A16859E-91D5-4823-9339-3769F95DDEA4}" presName="parTransTwo" presStyleCnt="0"/>
      <dgm:spPr/>
    </dgm:pt>
    <dgm:pt modelId="{743B2232-54E2-4CB3-A7E7-44A7530C779F}" type="pres">
      <dgm:prSet presAssocID="{1A16859E-91D5-4823-9339-3769F95DDEA4}" presName="horzTwo" presStyleCnt="0"/>
      <dgm:spPr/>
    </dgm:pt>
    <dgm:pt modelId="{162B1042-65A3-46D1-8F2E-180A611BED6F}" type="pres">
      <dgm:prSet presAssocID="{ABBA2C16-0F20-4EDD-8FAA-9656DBA1D2A6}" presName="vertThree" presStyleCnt="0"/>
      <dgm:spPr/>
    </dgm:pt>
    <dgm:pt modelId="{BDD005E5-7BC9-4D0A-8F1D-37DC03058401}" type="pres">
      <dgm:prSet presAssocID="{ABBA2C16-0F20-4EDD-8FAA-9656DBA1D2A6}" presName="txThree" presStyleLbl="node3" presStyleIdx="0" presStyleCnt="1" custScaleX="344545" custLinFactNeighborX="-219" custLinFactNeighborY="-8626">
        <dgm:presLayoutVars>
          <dgm:chPref val="3"/>
        </dgm:presLayoutVars>
      </dgm:prSet>
      <dgm:spPr/>
    </dgm:pt>
    <dgm:pt modelId="{932A2EC4-1F24-4556-96A3-EF982DDE7540}" type="pres">
      <dgm:prSet presAssocID="{ABBA2C16-0F20-4EDD-8FAA-9656DBA1D2A6}" presName="horzThree" presStyleCnt="0"/>
      <dgm:spPr/>
    </dgm:pt>
  </dgm:ptLst>
  <dgm:cxnLst>
    <dgm:cxn modelId="{A2F69C2A-68A7-4FC5-B4E8-1B2C75A2B8D9}" type="presOf" srcId="{1A16859E-91D5-4823-9339-3769F95DDEA4}" destId="{380F3746-9AD4-45E1-8208-65BEC51ECC17}" srcOrd="0" destOrd="0" presId="urn:microsoft.com/office/officeart/2005/8/layout/hierarchy4"/>
    <dgm:cxn modelId="{0F0F8034-7DD3-4A3C-9A49-A0D830874EC0}" type="presOf" srcId="{FDC8734B-3E5A-4859-9114-2343C58625B4}" destId="{1A875DFB-782F-4F6B-97A3-BFCC6CCFC35F}" srcOrd="0" destOrd="0" presId="urn:microsoft.com/office/officeart/2005/8/layout/hierarchy4"/>
    <dgm:cxn modelId="{6C50E249-8951-470B-BA99-45F511664BB3}" type="presOf" srcId="{ABBA2C16-0F20-4EDD-8FAA-9656DBA1D2A6}" destId="{BDD005E5-7BC9-4D0A-8F1D-37DC03058401}" srcOrd="0" destOrd="0" presId="urn:microsoft.com/office/officeart/2005/8/layout/hierarchy4"/>
    <dgm:cxn modelId="{DA1DEF6A-5E4C-4A84-B83D-EE3A50E48681}" srcId="{FDC8734B-3E5A-4859-9114-2343C58625B4}" destId="{8331C78F-D370-4EFF-B77D-A215A439BA25}" srcOrd="0" destOrd="0" parTransId="{471CFCAE-DE89-4CFC-B1EC-E6FA1376CD99}" sibTransId="{64770362-7AA7-4E79-9F49-1B8C348C0829}"/>
    <dgm:cxn modelId="{9449318B-A992-47F6-B11A-DEE9D2A60D9D}" type="presOf" srcId="{8331C78F-D370-4EFF-B77D-A215A439BA25}" destId="{2FFE7A7C-41AF-4DBD-93AC-75109CAB2106}" srcOrd="0" destOrd="0" presId="urn:microsoft.com/office/officeart/2005/8/layout/hierarchy4"/>
    <dgm:cxn modelId="{A01B34E9-D14C-4A72-9A08-13BDB09589BD}" srcId="{8331C78F-D370-4EFF-B77D-A215A439BA25}" destId="{1A16859E-91D5-4823-9339-3769F95DDEA4}" srcOrd="0" destOrd="0" parTransId="{CE5DCD7A-4363-418C-9B1B-F57F1C11CC40}" sibTransId="{6A38024E-1B78-467B-A609-31659397D6DF}"/>
    <dgm:cxn modelId="{2D384BF0-8A3A-4BF3-A3F4-312F486D88C3}" srcId="{1A16859E-91D5-4823-9339-3769F95DDEA4}" destId="{ABBA2C16-0F20-4EDD-8FAA-9656DBA1D2A6}" srcOrd="0" destOrd="0" parTransId="{E5536387-4C09-46BA-86C7-3AD3C2A2C690}" sibTransId="{9763106B-E39A-451A-A204-BF7D72E71EB9}"/>
    <dgm:cxn modelId="{191FBFAA-6653-4E8E-85FC-F2CC2478EC66}" type="presParOf" srcId="{1A875DFB-782F-4F6B-97A3-BFCC6CCFC35F}" destId="{CEF6C8A7-28A4-432F-A92F-EF367602F5D6}" srcOrd="0" destOrd="0" presId="urn:microsoft.com/office/officeart/2005/8/layout/hierarchy4"/>
    <dgm:cxn modelId="{D3961890-4AF1-4D12-90F7-33C41FED6662}" type="presParOf" srcId="{CEF6C8A7-28A4-432F-A92F-EF367602F5D6}" destId="{2FFE7A7C-41AF-4DBD-93AC-75109CAB2106}" srcOrd="0" destOrd="0" presId="urn:microsoft.com/office/officeart/2005/8/layout/hierarchy4"/>
    <dgm:cxn modelId="{D968E6E4-401D-44F0-B12D-0B77AFE40AC5}" type="presParOf" srcId="{CEF6C8A7-28A4-432F-A92F-EF367602F5D6}" destId="{AAF8CBAF-7722-4651-9F9D-26ACBAC5DCBA}" srcOrd="1" destOrd="0" presId="urn:microsoft.com/office/officeart/2005/8/layout/hierarchy4"/>
    <dgm:cxn modelId="{6DFFC7EF-019E-43FD-8D88-9DF83D6FE6F7}" type="presParOf" srcId="{CEF6C8A7-28A4-432F-A92F-EF367602F5D6}" destId="{87CE7B12-E102-43BB-9976-511504913131}" srcOrd="2" destOrd="0" presId="urn:microsoft.com/office/officeart/2005/8/layout/hierarchy4"/>
    <dgm:cxn modelId="{D1D3C28E-CFB4-451B-A0F9-ACABDCE61497}" type="presParOf" srcId="{87CE7B12-E102-43BB-9976-511504913131}" destId="{06EB1433-5E4E-47D7-B7A6-B43273D82933}" srcOrd="0" destOrd="0" presId="urn:microsoft.com/office/officeart/2005/8/layout/hierarchy4"/>
    <dgm:cxn modelId="{8696B648-8002-4202-834C-23E78A1D7C4D}" type="presParOf" srcId="{06EB1433-5E4E-47D7-B7A6-B43273D82933}" destId="{380F3746-9AD4-45E1-8208-65BEC51ECC17}" srcOrd="0" destOrd="0" presId="urn:microsoft.com/office/officeart/2005/8/layout/hierarchy4"/>
    <dgm:cxn modelId="{37F94DFC-126D-4B0F-A7BC-5213E5809569}" type="presParOf" srcId="{06EB1433-5E4E-47D7-B7A6-B43273D82933}" destId="{BE4DE5EC-B363-4980-9F96-F0C2D2F41563}" srcOrd="1" destOrd="0" presId="urn:microsoft.com/office/officeart/2005/8/layout/hierarchy4"/>
    <dgm:cxn modelId="{8A9B6F90-F98A-47E3-B1A5-FC56EDD76917}" type="presParOf" srcId="{06EB1433-5E4E-47D7-B7A6-B43273D82933}" destId="{743B2232-54E2-4CB3-A7E7-44A7530C779F}" srcOrd="2" destOrd="0" presId="urn:microsoft.com/office/officeart/2005/8/layout/hierarchy4"/>
    <dgm:cxn modelId="{5462A24D-0A6C-41C3-BBB4-E61C320CC98D}" type="presParOf" srcId="{743B2232-54E2-4CB3-A7E7-44A7530C779F}" destId="{162B1042-65A3-46D1-8F2E-180A611BED6F}" srcOrd="0" destOrd="0" presId="urn:microsoft.com/office/officeart/2005/8/layout/hierarchy4"/>
    <dgm:cxn modelId="{DB184396-DA5F-4742-8148-B64C82B471FA}" type="presParOf" srcId="{162B1042-65A3-46D1-8F2E-180A611BED6F}" destId="{BDD005E5-7BC9-4D0A-8F1D-37DC03058401}" srcOrd="0" destOrd="0" presId="urn:microsoft.com/office/officeart/2005/8/layout/hierarchy4"/>
    <dgm:cxn modelId="{6E8C3F85-21E2-4323-BB19-24E03735E370}" type="presParOf" srcId="{162B1042-65A3-46D1-8F2E-180A611BED6F}" destId="{932A2EC4-1F24-4556-96A3-EF982DDE7540}"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76E11-EEE4-4545-B135-C0DB2278A623}">
      <dsp:nvSpPr>
        <dsp:cNvPr id="0" name=""/>
        <dsp:cNvSpPr/>
      </dsp:nvSpPr>
      <dsp:spPr>
        <a:xfrm rot="10800000">
          <a:off x="0" y="0"/>
          <a:ext cx="10235380" cy="1408790"/>
        </a:xfrm>
        <a:prstGeom prst="trapezoid">
          <a:avLst>
            <a:gd name="adj" fmla="val 90817"/>
          </a:avLst>
        </a:prstGeom>
        <a:solidFill>
          <a:schemeClr val="accent6"/>
        </a:solidFill>
        <a:ln w="762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AU" sz="6500" b="1" kern="1200" dirty="0"/>
        </a:p>
      </dsp:txBody>
      <dsp:txXfrm rot="-10800000">
        <a:off x="1791191" y="0"/>
        <a:ext cx="6652997" cy="1408790"/>
      </dsp:txXfrm>
    </dsp:sp>
    <dsp:sp modelId="{981C0E54-AF8B-4791-A4AB-D0665CBB4C90}">
      <dsp:nvSpPr>
        <dsp:cNvPr id="0" name=""/>
        <dsp:cNvSpPr/>
      </dsp:nvSpPr>
      <dsp:spPr>
        <a:xfrm rot="10800000">
          <a:off x="1279422" y="1408790"/>
          <a:ext cx="7676535" cy="1408790"/>
        </a:xfrm>
        <a:prstGeom prst="trapezoid">
          <a:avLst>
            <a:gd name="adj" fmla="val 90817"/>
          </a:avLst>
        </a:prstGeom>
        <a:solidFill>
          <a:schemeClr val="accent1">
            <a:hueOff val="0"/>
            <a:satOff val="0"/>
            <a:lumOff val="0"/>
            <a:alphaOff val="0"/>
          </a:schemeClr>
        </a:solidFill>
        <a:ln w="762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AU" sz="6500" kern="1200"/>
        </a:p>
      </dsp:txBody>
      <dsp:txXfrm rot="-10800000">
        <a:off x="2622816" y="1408790"/>
        <a:ext cx="4989747" cy="1408790"/>
      </dsp:txXfrm>
    </dsp:sp>
    <dsp:sp modelId="{29ED9D99-6868-4A7F-8525-A2833B4EFB2A}">
      <dsp:nvSpPr>
        <dsp:cNvPr id="0" name=""/>
        <dsp:cNvSpPr/>
      </dsp:nvSpPr>
      <dsp:spPr>
        <a:xfrm rot="10800000">
          <a:off x="2572560" y="2794745"/>
          <a:ext cx="5117690" cy="1408790"/>
        </a:xfrm>
        <a:prstGeom prst="trapezoid">
          <a:avLst>
            <a:gd name="adj" fmla="val 90817"/>
          </a:avLst>
        </a:prstGeom>
        <a:solidFill>
          <a:schemeClr val="tx2">
            <a:lumMod val="50000"/>
          </a:schemeClr>
        </a:solidFill>
        <a:ln w="762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AU" sz="1800" b="1" kern="1200" dirty="0"/>
        </a:p>
      </dsp:txBody>
      <dsp:txXfrm rot="-10800000">
        <a:off x="3468156" y="2794745"/>
        <a:ext cx="3326498" cy="1408790"/>
      </dsp:txXfrm>
    </dsp:sp>
    <dsp:sp modelId="{0D53E9FD-F95D-4055-9E1C-982E257E2CB0}">
      <dsp:nvSpPr>
        <dsp:cNvPr id="0" name=""/>
        <dsp:cNvSpPr/>
      </dsp:nvSpPr>
      <dsp:spPr>
        <a:xfrm rot="10800000">
          <a:off x="3809825" y="4226372"/>
          <a:ext cx="2682258" cy="1408790"/>
        </a:xfrm>
        <a:prstGeom prst="trapezoid">
          <a:avLst>
            <a:gd name="adj" fmla="val 90817"/>
          </a:avLst>
        </a:prstGeom>
        <a:solidFill>
          <a:srgbClr val="FFC000"/>
        </a:solidFill>
        <a:ln w="762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AU" sz="1400" kern="1200" dirty="0"/>
        </a:p>
      </dsp:txBody>
      <dsp:txXfrm rot="-10800000">
        <a:off x="3809825" y="4226372"/>
        <a:ext cx="2682258" cy="14087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5C6CA9-FD6A-41D1-A497-E48FA6AFBEEA}">
      <dsp:nvSpPr>
        <dsp:cNvPr id="0" name=""/>
        <dsp:cNvSpPr/>
      </dsp:nvSpPr>
      <dsp:spPr>
        <a:xfrm rot="16200000">
          <a:off x="690744" y="40185"/>
          <a:ext cx="2372348" cy="4399374"/>
        </a:xfrm>
        <a:prstGeom prst="upArrow">
          <a:avLst>
            <a:gd name="adj1" fmla="val 50000"/>
            <a:gd name="adj2" fmla="val 35000"/>
          </a:avLst>
        </a:prstGeom>
        <a:solidFill>
          <a:schemeClr val="accent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AU" sz="1800" kern="1200" dirty="0"/>
        </a:p>
      </dsp:txBody>
      <dsp:txXfrm rot="5400000">
        <a:off x="92393" y="1646785"/>
        <a:ext cx="3984213" cy="1186174"/>
      </dsp:txXfrm>
    </dsp:sp>
    <dsp:sp modelId="{5A9F97CA-6F9F-4698-BF2E-70339ABD9BC9}">
      <dsp:nvSpPr>
        <dsp:cNvPr id="0" name=""/>
        <dsp:cNvSpPr/>
      </dsp:nvSpPr>
      <dsp:spPr>
        <a:xfrm rot="5400000">
          <a:off x="7340107" y="40852"/>
          <a:ext cx="2388181" cy="4403384"/>
        </a:xfrm>
        <a:prstGeom prst="upArrow">
          <a:avLst>
            <a:gd name="adj1" fmla="val 50000"/>
            <a:gd name="adj2" fmla="val 35000"/>
          </a:avLst>
        </a:prstGeom>
        <a:solidFill>
          <a:schemeClr val="tx2">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endParaRPr lang="en-AU" sz="4100" kern="1200" dirty="0"/>
        </a:p>
      </dsp:txBody>
      <dsp:txXfrm rot="-5400000">
        <a:off x="6332506" y="1645498"/>
        <a:ext cx="3985452" cy="11940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7A7C-41AF-4DBD-93AC-75109CAB2106}">
      <dsp:nvSpPr>
        <dsp:cNvPr id="0" name=""/>
        <dsp:cNvSpPr/>
      </dsp:nvSpPr>
      <dsp:spPr>
        <a:xfrm>
          <a:off x="3575" y="109"/>
          <a:ext cx="10432683" cy="1064404"/>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AU" sz="4800" kern="1200" dirty="0">
              <a:latin typeface="Arial" panose="020B0604020202020204" pitchFamily="34" charset="0"/>
              <a:cs typeface="Arial" panose="020B0604020202020204" pitchFamily="34" charset="0"/>
            </a:rPr>
            <a:t>Tier 1: Relationship with Fundraiser</a:t>
          </a:r>
        </a:p>
      </dsp:txBody>
      <dsp:txXfrm>
        <a:off x="34750" y="31284"/>
        <a:ext cx="10370333" cy="1002054"/>
      </dsp:txXfrm>
    </dsp:sp>
    <dsp:sp modelId="{380F3746-9AD4-45E1-8208-65BEC51ECC17}">
      <dsp:nvSpPr>
        <dsp:cNvPr id="0" name=""/>
        <dsp:cNvSpPr/>
      </dsp:nvSpPr>
      <dsp:spPr>
        <a:xfrm>
          <a:off x="13758" y="1240074"/>
          <a:ext cx="10412317" cy="106440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AU" sz="4800" kern="1200" dirty="0">
              <a:latin typeface="Arial" panose="020B0604020202020204" pitchFamily="34" charset="0"/>
              <a:cs typeface="Arial" panose="020B0604020202020204" pitchFamily="34" charset="0"/>
            </a:rPr>
            <a:t>Tier 2: Actions of Fundraiser</a:t>
          </a:r>
        </a:p>
      </dsp:txBody>
      <dsp:txXfrm>
        <a:off x="44933" y="1271249"/>
        <a:ext cx="10349967" cy="1002054"/>
      </dsp:txXfrm>
    </dsp:sp>
    <dsp:sp modelId="{BDD005E5-7BC9-4D0A-8F1D-37DC03058401}">
      <dsp:nvSpPr>
        <dsp:cNvPr id="0" name=""/>
        <dsp:cNvSpPr/>
      </dsp:nvSpPr>
      <dsp:spPr>
        <a:xfrm>
          <a:off x="7140" y="2388224"/>
          <a:ext cx="10412317" cy="1064404"/>
        </a:xfrm>
        <a:prstGeom prst="roundRect">
          <a:avLst>
            <a:gd name="adj" fmla="val 10000"/>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AU" sz="4600" kern="1200" dirty="0">
              <a:latin typeface="Arial" panose="020B0604020202020204" pitchFamily="34" charset="0"/>
              <a:cs typeface="Arial" panose="020B0604020202020204" pitchFamily="34" charset="0"/>
            </a:rPr>
            <a:t>Tier 3: Donor’s Beliefs &amp; Associations </a:t>
          </a:r>
        </a:p>
      </dsp:txBody>
      <dsp:txXfrm>
        <a:off x="38315" y="2419399"/>
        <a:ext cx="10349967" cy="1002054"/>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4B13DD-DD5C-4D7B-A7B2-0D291A445801}"/>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5399B4A-D4B6-41DC-B4BA-A16F4A7EABFE}"/>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D8DD508-762E-4A56-8057-6F3E893FE061}" type="datetimeFigureOut">
              <a:rPr lang="en-US" smtClean="0"/>
              <a:t>3/14/2024</a:t>
            </a:fld>
            <a:endParaRPr lang="en-US" dirty="0"/>
          </a:p>
        </p:txBody>
      </p:sp>
      <p:sp>
        <p:nvSpPr>
          <p:cNvPr id="4" name="Footer Placeholder 3">
            <a:extLst>
              <a:ext uri="{FF2B5EF4-FFF2-40B4-BE49-F238E27FC236}">
                <a16:creationId xmlns:a16="http://schemas.microsoft.com/office/drawing/2014/main" id="{C8A662FF-2BD0-42CC-81E0-E211BE360A88}"/>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857ECB1-26BD-4C91-A134-EC6F2CC72CE2}"/>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BBFE5E4-E7AD-46D7-82A6-8E6D0CE600B6}" type="slidenum">
              <a:rPr lang="en-US" smtClean="0"/>
              <a:t>‹#›</a:t>
            </a:fld>
            <a:endParaRPr lang="en-US" dirty="0"/>
          </a:p>
        </p:txBody>
      </p:sp>
    </p:spTree>
    <p:extLst>
      <p:ext uri="{BB962C8B-B14F-4D97-AF65-F5344CB8AC3E}">
        <p14:creationId xmlns:p14="http://schemas.microsoft.com/office/powerpoint/2010/main" val="1382417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869CD52-EA80-42E8-964B-0DC3907FFC08}" type="datetimeFigureOut">
              <a:rPr lang="en-US" smtClean="0"/>
              <a:t>3/14/2024</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5DF5DD2-187C-450F-BB87-F62B9ADB04D5}" type="slidenum">
              <a:rPr lang="en-US" smtClean="0"/>
              <a:t>‹#›</a:t>
            </a:fld>
            <a:endParaRPr lang="en-US" dirty="0"/>
          </a:p>
        </p:txBody>
      </p:sp>
    </p:spTree>
    <p:extLst>
      <p:ext uri="{BB962C8B-B14F-4D97-AF65-F5344CB8AC3E}">
        <p14:creationId xmlns:p14="http://schemas.microsoft.com/office/powerpoint/2010/main" val="3503338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5DF5DD2-187C-450F-BB87-F62B9ADB04D5}" type="slidenum">
              <a:rPr lang="en-US" smtClean="0"/>
              <a:t>1</a:t>
            </a:fld>
            <a:endParaRPr lang="en-US" dirty="0"/>
          </a:p>
        </p:txBody>
      </p:sp>
    </p:spTree>
    <p:extLst>
      <p:ext uri="{BB962C8B-B14F-4D97-AF65-F5344CB8AC3E}">
        <p14:creationId xmlns:p14="http://schemas.microsoft.com/office/powerpoint/2010/main" val="2457890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00" dirty="0">
                <a:effectLst/>
                <a:latin typeface="+mn-lt"/>
                <a:ea typeface="Calibri" panose="020F0502020204030204" pitchFamily="34" charset="0"/>
                <a:cs typeface="Times New Roman" panose="02020603050405020304" pitchFamily="18" charset="0"/>
              </a:rPr>
              <a:t>Some donors felt a sense of obligation was embedded into P2P giving, which they viewed in a negative light. </a:t>
            </a:r>
            <a:endParaRPr lang="en-AU" sz="1200" i="1" kern="100" dirty="0">
              <a:effectLst/>
              <a:latin typeface="+mn-lt"/>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i="1" kern="100" dirty="0">
              <a:effectLst/>
              <a:latin typeface="+mn-lt"/>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00" dirty="0">
                <a:effectLst/>
                <a:latin typeface="+mn-lt"/>
                <a:ea typeface="Calibri" panose="020F0502020204030204" pitchFamily="34" charset="0"/>
                <a:cs typeface="Times New Roman" panose="02020603050405020304" pitchFamily="18" charset="0"/>
              </a:rPr>
              <a:t>Others said their motivation to donate was to avoid the guilt associated with not donating. </a:t>
            </a:r>
            <a:endParaRPr lang="en-US" sz="1200" dirty="0">
              <a:latin typeface="+mn-lt"/>
            </a:endParaRPr>
          </a:p>
        </p:txBody>
      </p:sp>
      <p:sp>
        <p:nvSpPr>
          <p:cNvPr id="4" name="Slide Number Placeholder 3"/>
          <p:cNvSpPr>
            <a:spLocks noGrp="1"/>
          </p:cNvSpPr>
          <p:nvPr>
            <p:ph type="sldNum" sz="quarter" idx="5"/>
          </p:nvPr>
        </p:nvSpPr>
        <p:spPr/>
        <p:txBody>
          <a:bodyPr/>
          <a:lstStyle/>
          <a:p>
            <a:fld id="{83251742-F350-4E0A-882E-44E34E005EFD}" type="slidenum">
              <a:rPr lang="en-US" smtClean="0"/>
              <a:t>10</a:t>
            </a:fld>
            <a:endParaRPr lang="en-US" dirty="0"/>
          </a:p>
        </p:txBody>
      </p:sp>
    </p:spTree>
    <p:extLst>
      <p:ext uri="{BB962C8B-B14F-4D97-AF65-F5344CB8AC3E}">
        <p14:creationId xmlns:p14="http://schemas.microsoft.com/office/powerpoint/2010/main" val="2623770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0000"/>
              </a:lnSpc>
              <a:spcAft>
                <a:spcPts val="800"/>
              </a:spcAft>
              <a:buFont typeface="Arial" panose="020B0604020202020204" pitchFamily="34" charset="0"/>
              <a:buChar char="•"/>
            </a:pPr>
            <a:endParaRPr lang="en-AU" sz="1200" dirty="0">
              <a:latin typeface="+mn-lt"/>
            </a:endParaRPr>
          </a:p>
        </p:txBody>
      </p:sp>
      <p:sp>
        <p:nvSpPr>
          <p:cNvPr id="4" name="Slide Number Placeholder 3"/>
          <p:cNvSpPr>
            <a:spLocks noGrp="1"/>
          </p:cNvSpPr>
          <p:nvPr>
            <p:ph type="sldNum" sz="quarter" idx="5"/>
          </p:nvPr>
        </p:nvSpPr>
        <p:spPr/>
        <p:txBody>
          <a:bodyPr/>
          <a:lstStyle/>
          <a:p>
            <a:fld id="{C5DF5DD2-187C-450F-BB87-F62B9ADB04D5}" type="slidenum">
              <a:rPr lang="en-US" smtClean="0"/>
              <a:t>11</a:t>
            </a:fld>
            <a:endParaRPr lang="en-US" dirty="0"/>
          </a:p>
        </p:txBody>
      </p:sp>
    </p:spTree>
    <p:extLst>
      <p:ext uri="{BB962C8B-B14F-4D97-AF65-F5344CB8AC3E}">
        <p14:creationId xmlns:p14="http://schemas.microsoft.com/office/powerpoint/2010/main" val="4239503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200" dirty="0">
                <a:effectLst/>
                <a:latin typeface="+mn-lt"/>
                <a:ea typeface="Times New Roman" panose="02020603050405020304" pitchFamily="18" charset="0"/>
              </a:rPr>
              <a:t>P2P fundraising primarily occurs in the digital space, with donations </a:t>
            </a:r>
            <a:r>
              <a:rPr lang="en-AU" sz="1200" dirty="0">
                <a:effectLst/>
                <a:latin typeface="+mn-lt"/>
                <a:ea typeface="Calibri" panose="020F0502020204030204" pitchFamily="34" charset="0"/>
              </a:rPr>
              <a:t>predominantly made online through tailor-made giving platforms. </a:t>
            </a:r>
          </a:p>
          <a:p>
            <a:pPr marL="285750" indent="-285750">
              <a:buFont typeface="Arial" panose="020B0604020202020204" pitchFamily="34" charset="0"/>
              <a:buChar char="•"/>
            </a:pPr>
            <a:endParaRPr lang="en-AU" sz="1200" dirty="0">
              <a:effectLst/>
              <a:latin typeface="+mn-lt"/>
              <a:ea typeface="Calibri" panose="020F0502020204030204" pitchFamily="34" charset="0"/>
            </a:endParaRPr>
          </a:p>
          <a:p>
            <a:pPr marL="285750" indent="-285750">
              <a:buFont typeface="Arial" panose="020B0604020202020204" pitchFamily="34" charset="0"/>
              <a:buChar char="•"/>
            </a:pPr>
            <a:r>
              <a:rPr lang="en-AU" sz="1200" dirty="0">
                <a:effectLst/>
                <a:latin typeface="+mn-lt"/>
                <a:ea typeface="Calibri" panose="020F0502020204030204" pitchFamily="34" charset="0"/>
              </a:rPr>
              <a:t>Donors felt that the public visibility associated with P2P fundraising gave rise to peer pressure. </a:t>
            </a:r>
          </a:p>
          <a:p>
            <a:pPr marL="285750" indent="-285750">
              <a:buFont typeface="Arial" panose="020B0604020202020204" pitchFamily="34" charset="0"/>
              <a:buChar char="•"/>
            </a:pPr>
            <a:endParaRPr lang="en-AU" sz="1200" dirty="0">
              <a:effectLst/>
              <a:latin typeface="+mn-lt"/>
              <a:ea typeface="Calibri" panose="020F0502020204030204" pitchFamily="34" charset="0"/>
            </a:endParaRPr>
          </a:p>
          <a:p>
            <a:pPr marL="285750" indent="-285750">
              <a:buFont typeface="Arial" panose="020B0604020202020204" pitchFamily="34" charset="0"/>
              <a:buChar char="•"/>
            </a:pPr>
            <a:r>
              <a:rPr lang="en-AU" sz="1200" dirty="0">
                <a:effectLst/>
                <a:latin typeface="+mn-lt"/>
                <a:ea typeface="Calibri" panose="020F0502020204030204" pitchFamily="34" charset="0"/>
              </a:rPr>
              <a:t>Many believed peer pressure was a very </a:t>
            </a:r>
            <a:r>
              <a:rPr lang="en-AU" sz="1200" dirty="0">
                <a:effectLst/>
                <a:latin typeface="+mn-lt"/>
                <a:ea typeface="Times New Roman" panose="02020603050405020304" pitchFamily="18" charset="0"/>
              </a:rPr>
              <a:t>prominent factor influencing their decision to donate and the amount. </a:t>
            </a:r>
            <a:endParaRPr lang="en-AU" sz="1200" i="1" dirty="0">
              <a:effectLst/>
              <a:latin typeface="+mn-lt"/>
              <a:ea typeface="Times New Roman" panose="02020603050405020304" pitchFamily="18" charset="0"/>
            </a:endParaRPr>
          </a:p>
          <a:p>
            <a:pPr marL="0" indent="0">
              <a:buFont typeface="Arial" panose="020B0604020202020204" pitchFamily="34" charset="0"/>
              <a:buNone/>
            </a:pPr>
            <a:endParaRPr lang="en-AU"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83251742-F350-4E0A-882E-44E34E005EFD}" type="slidenum">
              <a:rPr lang="en-US" smtClean="0"/>
              <a:t>12</a:t>
            </a:fld>
            <a:endParaRPr lang="en-US" dirty="0"/>
          </a:p>
        </p:txBody>
      </p:sp>
    </p:spTree>
    <p:extLst>
      <p:ext uri="{BB962C8B-B14F-4D97-AF65-F5344CB8AC3E}">
        <p14:creationId xmlns:p14="http://schemas.microsoft.com/office/powerpoint/2010/main" val="872132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00" dirty="0">
                <a:effectLst/>
                <a:latin typeface="+mn-lt"/>
                <a:ea typeface="Calibri" panose="020F0502020204030204" pitchFamily="34" charset="0"/>
                <a:cs typeface="Times New Roman" panose="02020603050405020304" pitchFamily="18" charset="0"/>
              </a:rPr>
              <a:t>Donors also viewed the activity or challenge that the fundraiser was undertaking as another important consideration. This is also a mechanism.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00" dirty="0">
              <a:effectLst/>
              <a:latin typeface="+mn-lt"/>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00" dirty="0">
                <a:effectLst/>
                <a:latin typeface="+mn-lt"/>
                <a:ea typeface="Calibri" panose="020F0502020204030204" pitchFamily="34" charset="0"/>
                <a:cs typeface="Times New Roman" panose="02020603050405020304" pitchFamily="18" charset="0"/>
              </a:rPr>
              <a:t>Most donors believed that the activity had to be </a:t>
            </a:r>
            <a:r>
              <a:rPr lang="en-AU" sz="1200" u="sng" kern="100" dirty="0">
                <a:effectLst/>
                <a:latin typeface="+mn-lt"/>
                <a:ea typeface="Calibri" panose="020F0502020204030204" pitchFamily="34" charset="0"/>
                <a:cs typeface="Times New Roman" panose="02020603050405020304" pitchFamily="18" charset="0"/>
              </a:rPr>
              <a:t>sufficiently challenging</a:t>
            </a:r>
            <a:r>
              <a:rPr lang="en-AU" sz="1200" kern="100" dirty="0">
                <a:effectLst/>
                <a:latin typeface="+mn-lt"/>
                <a:ea typeface="Calibri" panose="020F0502020204030204" pitchFamily="34" charset="0"/>
                <a:cs typeface="Times New Roman" panose="02020603050405020304" pitchFamily="18" charset="0"/>
              </a:rPr>
              <a:t> in order to ‘</a:t>
            </a:r>
            <a:r>
              <a:rPr lang="en-AU" sz="1200" u="sng" kern="100" dirty="0">
                <a:effectLst/>
                <a:latin typeface="+mn-lt"/>
                <a:ea typeface="Calibri" panose="020F0502020204030204" pitchFamily="34" charset="0"/>
                <a:cs typeface="Times New Roman" panose="02020603050405020304" pitchFamily="18" charset="0"/>
              </a:rPr>
              <a:t>earn</a:t>
            </a:r>
            <a:r>
              <a:rPr lang="en-AU" sz="1200" kern="100" dirty="0">
                <a:effectLst/>
                <a:latin typeface="+mn-lt"/>
                <a:ea typeface="Calibri" panose="020F0502020204030204" pitchFamily="34" charset="0"/>
                <a:cs typeface="Times New Roman" panose="02020603050405020304" pitchFamily="18" charset="0"/>
              </a:rPr>
              <a:t>’ their donation.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00" dirty="0">
              <a:effectLst/>
              <a:latin typeface="+mn-lt"/>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00" dirty="0">
                <a:effectLst/>
                <a:latin typeface="+mn-lt"/>
                <a:ea typeface="Calibri" panose="020F0502020204030204" pitchFamily="34" charset="0"/>
                <a:cs typeface="Times New Roman" panose="02020603050405020304" pitchFamily="18" charset="0"/>
              </a:rPr>
              <a:t>These findings echo the prior academic research of Olivola &amp; </a:t>
            </a:r>
            <a:r>
              <a:rPr lang="en-AU" sz="1200" kern="100" dirty="0" err="1">
                <a:effectLst/>
                <a:latin typeface="+mn-lt"/>
                <a:ea typeface="Calibri" panose="020F0502020204030204" pitchFamily="34" charset="0"/>
                <a:cs typeface="Times New Roman" panose="02020603050405020304" pitchFamily="18" charset="0"/>
              </a:rPr>
              <a:t>Shafir</a:t>
            </a:r>
            <a:r>
              <a:rPr lang="en-AU" sz="1200" kern="100" dirty="0">
                <a:effectLst/>
                <a:latin typeface="+mn-lt"/>
                <a:ea typeface="Calibri" panose="020F0502020204030204" pitchFamily="34" charset="0"/>
                <a:cs typeface="Times New Roman" panose="02020603050405020304" pitchFamily="18" charset="0"/>
              </a:rPr>
              <a:t>. However, in contrast, my study found that the difficulty of the challenge also impacted the donation amount.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00" dirty="0">
              <a:effectLst/>
              <a:latin typeface="+mn-lt"/>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00" dirty="0">
                <a:effectLst/>
                <a:latin typeface="+mn-lt"/>
                <a:ea typeface="Calibri" panose="020F0502020204030204" pitchFamily="34" charset="0"/>
                <a:cs typeface="Times New Roman" panose="02020603050405020304" pitchFamily="18" charset="0"/>
              </a:rPr>
              <a:t>Donors said that they gave higher amounts to fundraisers undertaking more challenging activities. Once again, this was seen as an exchange by donors, with a higher donation given in exchange for a more difficult challenge.</a:t>
            </a:r>
          </a:p>
          <a:p>
            <a:endParaRPr lang="en-US" dirty="0"/>
          </a:p>
        </p:txBody>
      </p:sp>
      <p:sp>
        <p:nvSpPr>
          <p:cNvPr id="4" name="Slide Number Placeholder 3"/>
          <p:cNvSpPr>
            <a:spLocks noGrp="1"/>
          </p:cNvSpPr>
          <p:nvPr>
            <p:ph type="sldNum" sz="quarter" idx="5"/>
          </p:nvPr>
        </p:nvSpPr>
        <p:spPr/>
        <p:txBody>
          <a:bodyPr/>
          <a:lstStyle/>
          <a:p>
            <a:fld id="{83251742-F350-4E0A-882E-44E34E005EFD}" type="slidenum">
              <a:rPr lang="en-US" smtClean="0"/>
              <a:t>13</a:t>
            </a:fld>
            <a:endParaRPr lang="en-US" dirty="0"/>
          </a:p>
        </p:txBody>
      </p:sp>
    </p:spTree>
    <p:extLst>
      <p:ext uri="{BB962C8B-B14F-4D97-AF65-F5344CB8AC3E}">
        <p14:creationId xmlns:p14="http://schemas.microsoft.com/office/powerpoint/2010/main" val="1530538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0000"/>
              </a:lnSpc>
              <a:spcAft>
                <a:spcPts val="800"/>
              </a:spcAft>
              <a:buFont typeface="Arial" panose="020B0604020202020204" pitchFamily="34" charset="0"/>
              <a:buChar char="•"/>
            </a:pPr>
            <a:r>
              <a:rPr lang="en-AU" sz="1200" kern="100" dirty="0">
                <a:effectLst/>
                <a:latin typeface="+mn-lt"/>
                <a:ea typeface="Calibri" panose="020F0502020204030204" pitchFamily="34" charset="0"/>
                <a:cs typeface="Times New Roman" panose="02020603050405020304" pitchFamily="18" charset="0"/>
              </a:rPr>
              <a:t>The next sphere was the donor’s own beliefs and personal associations (Tier 3). This includes the donor’s perceptions that the cause is ‘worthy’ of receiving a donation. Also, if the donor OR fundraiser had a personal connection or affinity to the cause (for example, a family member suffering from breast cancer), that increased their likelihood of donating and the amount. </a:t>
            </a:r>
          </a:p>
          <a:p>
            <a:pPr marL="285750" indent="-285750">
              <a:lnSpc>
                <a:spcPct val="100000"/>
              </a:lnSpc>
              <a:spcAft>
                <a:spcPts val="800"/>
              </a:spcAft>
              <a:buFont typeface="Arial" panose="020B0604020202020204" pitchFamily="34" charset="0"/>
              <a:buChar char="•"/>
            </a:pPr>
            <a:endParaRPr lang="en-AU" sz="1200" kern="100" dirty="0">
              <a:effectLst/>
              <a:latin typeface="+mn-lt"/>
              <a:ea typeface="Calibri" panose="020F0502020204030204" pitchFamily="34" charset="0"/>
              <a:cs typeface="Times New Roman" panose="02020603050405020304" pitchFamily="18" charset="0"/>
            </a:endParaRPr>
          </a:p>
          <a:p>
            <a:pPr marL="285750" indent="-285750">
              <a:lnSpc>
                <a:spcPct val="100000"/>
              </a:lnSpc>
              <a:spcAft>
                <a:spcPts val="800"/>
              </a:spcAft>
              <a:buFont typeface="Arial" panose="020B0604020202020204" pitchFamily="34" charset="0"/>
              <a:buChar char="•"/>
            </a:pPr>
            <a:r>
              <a:rPr lang="en-AU" sz="1200" kern="100" dirty="0">
                <a:effectLst/>
                <a:latin typeface="+mn-lt"/>
                <a:ea typeface="Calibri" panose="020F0502020204030204" pitchFamily="34" charset="0"/>
                <a:cs typeface="Times New Roman" panose="02020603050405020304" pitchFamily="18" charset="0"/>
              </a:rPr>
              <a:t>The charity itself was of </a:t>
            </a:r>
            <a:r>
              <a:rPr lang="en-AU" sz="1200" u="sng" kern="100" dirty="0">
                <a:effectLst/>
                <a:latin typeface="+mn-lt"/>
                <a:ea typeface="Calibri" panose="020F0502020204030204" pitchFamily="34" charset="0"/>
                <a:cs typeface="Times New Roman" panose="02020603050405020304" pitchFamily="18" charset="0"/>
              </a:rPr>
              <a:t>much lesser consequence </a:t>
            </a:r>
            <a:r>
              <a:rPr lang="en-AU" sz="1200" kern="100" dirty="0">
                <a:effectLst/>
                <a:latin typeface="+mn-lt"/>
                <a:ea typeface="Calibri" panose="020F0502020204030204" pitchFamily="34" charset="0"/>
                <a:cs typeface="Times New Roman" panose="02020603050405020304" pitchFamily="18" charset="0"/>
              </a:rPr>
              <a:t>to donors, with most deferring to the fundraiser’s judgement that they had selected a suitable organisation. </a:t>
            </a:r>
            <a:r>
              <a:rPr lang="en-AU" sz="1200" kern="0" dirty="0">
                <a:effectLst/>
                <a:latin typeface="+mn-lt"/>
                <a:ea typeface="Calibri" panose="020F0502020204030204" pitchFamily="34" charset="0"/>
              </a:rPr>
              <a:t>Interestingly, the donors in the focus groups predominantly discussed ‘causes’ rather than specific charities. There was also very little discussion or mention of the beneficiaries.</a:t>
            </a:r>
          </a:p>
          <a:p>
            <a:pPr marL="285750" indent="-285750">
              <a:lnSpc>
                <a:spcPct val="100000"/>
              </a:lnSpc>
              <a:spcAft>
                <a:spcPts val="800"/>
              </a:spcAft>
              <a:buFont typeface="Arial" panose="020B0604020202020204" pitchFamily="34" charset="0"/>
              <a:buChar char="•"/>
            </a:pPr>
            <a:endParaRPr lang="en-AU" sz="1200" kern="0" dirty="0">
              <a:effectLst/>
              <a:latin typeface="+mn-lt"/>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AU" sz="1200" dirty="0">
                <a:effectLst/>
                <a:latin typeface="+mn-lt"/>
                <a:ea typeface="Calibri" panose="020F0502020204030204" pitchFamily="34" charset="0"/>
                <a:cs typeface="Times New Roman" panose="02020603050405020304" pitchFamily="18" charset="0"/>
              </a:rPr>
              <a:t>Some donors were vocal in their views about the efficacy of charities in managing donated funds. Some believed larger charities with higher brand awareness were more adept and trustworthy in delivering charitable services. </a:t>
            </a:r>
            <a:r>
              <a:rPr lang="en-AU" sz="1200" kern="0" dirty="0">
                <a:effectLst/>
                <a:latin typeface="+mn-lt"/>
                <a:ea typeface="Times New Roman" panose="02020603050405020304" pitchFamily="18" charset="0"/>
              </a:rPr>
              <a:t>Others preferred giving to P2P fundraisers collecting for smaller, local charities. Some donors were apprehensive about the expenses associated with operating a larger charity.</a:t>
            </a:r>
            <a:endParaRPr lang="en-AU" sz="1200" dirty="0">
              <a:effectLst/>
              <a:latin typeface="+mn-lt"/>
              <a:ea typeface="Calibri" panose="020F0502020204030204" pitchFamily="34" charset="0"/>
              <a:cs typeface="Times New Roman" panose="02020603050405020304" pitchFamily="18" charset="0"/>
            </a:endParaRPr>
          </a:p>
          <a:p>
            <a:pPr marL="285750" indent="-285750">
              <a:lnSpc>
                <a:spcPct val="100000"/>
              </a:lnSpc>
              <a:spcAft>
                <a:spcPts val="800"/>
              </a:spcAft>
              <a:buFont typeface="Arial" panose="020B0604020202020204" pitchFamily="34" charset="0"/>
              <a:buChar char="•"/>
            </a:pPr>
            <a:endParaRPr lang="en-AU" sz="1200" kern="100" dirty="0">
              <a:effectLst/>
              <a:latin typeface="+mn-lt"/>
              <a:ea typeface="Calibri" panose="020F0502020204030204" pitchFamily="34" charset="0"/>
              <a:cs typeface="Times New Roman" panose="02020603050405020304" pitchFamily="18" charset="0"/>
            </a:endParaRPr>
          </a:p>
          <a:p>
            <a:pPr marL="285750" indent="-285750">
              <a:lnSpc>
                <a:spcPct val="100000"/>
              </a:lnSpc>
              <a:spcAft>
                <a:spcPts val="800"/>
              </a:spcAft>
              <a:buFont typeface="Arial" panose="020B0604020202020204" pitchFamily="34" charset="0"/>
              <a:buChar char="•"/>
            </a:pPr>
            <a:endParaRPr lang="en-AU" sz="1200" dirty="0">
              <a:latin typeface="+mn-lt"/>
            </a:endParaRPr>
          </a:p>
        </p:txBody>
      </p:sp>
      <p:sp>
        <p:nvSpPr>
          <p:cNvPr id="4" name="Slide Number Placeholder 3"/>
          <p:cNvSpPr>
            <a:spLocks noGrp="1"/>
          </p:cNvSpPr>
          <p:nvPr>
            <p:ph type="sldNum" sz="quarter" idx="5"/>
          </p:nvPr>
        </p:nvSpPr>
        <p:spPr/>
        <p:txBody>
          <a:bodyPr/>
          <a:lstStyle/>
          <a:p>
            <a:fld id="{C5DF5DD2-187C-450F-BB87-F62B9ADB04D5}" type="slidenum">
              <a:rPr lang="en-US" smtClean="0"/>
              <a:t>14</a:t>
            </a:fld>
            <a:endParaRPr lang="en-US" dirty="0"/>
          </a:p>
        </p:txBody>
      </p:sp>
    </p:spTree>
    <p:extLst>
      <p:ext uri="{BB962C8B-B14F-4D97-AF65-F5344CB8AC3E}">
        <p14:creationId xmlns:p14="http://schemas.microsoft.com/office/powerpoint/2010/main" val="4193663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latin typeface="+mn-lt"/>
                <a:ea typeface="Calibri" panose="020F0502020204030204" pitchFamily="34" charset="0"/>
              </a:rPr>
              <a:t>However - for some donors, the charity was </a:t>
            </a:r>
            <a:r>
              <a:rPr lang="en-AU" sz="1200" u="sng" dirty="0">
                <a:effectLst/>
                <a:latin typeface="+mn-lt"/>
                <a:ea typeface="Calibri" panose="020F0502020204030204" pitchFamily="34" charset="0"/>
              </a:rPr>
              <a:t>very influential </a:t>
            </a:r>
            <a:r>
              <a:rPr lang="en-AU" sz="1200" dirty="0">
                <a:effectLst/>
                <a:latin typeface="+mn-lt"/>
                <a:ea typeface="Calibri" panose="020F0502020204030204" pitchFamily="34" charset="0"/>
              </a:rPr>
              <a:t>in their decision </a:t>
            </a:r>
            <a:r>
              <a:rPr lang="en-AU" sz="1200" i="1" dirty="0">
                <a:effectLst/>
                <a:latin typeface="+mn-lt"/>
                <a:ea typeface="Calibri" panose="020F0502020204030204" pitchFamily="34" charset="0"/>
              </a:rPr>
              <a:t>not</a:t>
            </a:r>
            <a:r>
              <a:rPr lang="en-AU" sz="1200" dirty="0">
                <a:effectLst/>
                <a:latin typeface="+mn-lt"/>
                <a:ea typeface="Calibri" panose="020F0502020204030204" pitchFamily="34" charset="0"/>
              </a:rPr>
              <a:t> to donate, particularly if they had a negative personal experience or a philosophical opposition to a particular charity. </a:t>
            </a:r>
            <a:endParaRPr lang="en-US" dirty="0">
              <a:latin typeface="+mn-lt"/>
            </a:endParaRPr>
          </a:p>
        </p:txBody>
      </p:sp>
      <p:sp>
        <p:nvSpPr>
          <p:cNvPr id="4" name="Slide Number Placeholder 3"/>
          <p:cNvSpPr>
            <a:spLocks noGrp="1"/>
          </p:cNvSpPr>
          <p:nvPr>
            <p:ph type="sldNum" sz="quarter" idx="5"/>
          </p:nvPr>
        </p:nvSpPr>
        <p:spPr/>
        <p:txBody>
          <a:bodyPr/>
          <a:lstStyle/>
          <a:p>
            <a:fld id="{83251742-F350-4E0A-882E-44E34E005EFD}" type="slidenum">
              <a:rPr lang="en-US" smtClean="0"/>
              <a:t>15</a:t>
            </a:fld>
            <a:endParaRPr lang="en-US" dirty="0"/>
          </a:p>
        </p:txBody>
      </p:sp>
    </p:spTree>
    <p:extLst>
      <p:ext uri="{BB962C8B-B14F-4D97-AF65-F5344CB8AC3E}">
        <p14:creationId xmlns:p14="http://schemas.microsoft.com/office/powerpoint/2010/main" val="3197711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0000"/>
              </a:lnSpc>
              <a:spcAft>
                <a:spcPts val="0"/>
              </a:spcAft>
              <a:buFont typeface="Arial" panose="020B0604020202020204" pitchFamily="34" charset="0"/>
              <a:buChar char="•"/>
            </a:pPr>
            <a:r>
              <a:rPr lang="en-AU" sz="1200" kern="100" dirty="0">
                <a:effectLst/>
                <a:latin typeface="+mn-lt"/>
                <a:ea typeface="Calibri" panose="020F0502020204030204" pitchFamily="34" charset="0"/>
                <a:cs typeface="Times New Roman" panose="02020603050405020304" pitchFamily="18" charset="0"/>
              </a:rPr>
              <a:t>Extrinsic motivations such as reputational benefits and material rewards are shown here in Tier 4. Some donors said they considered their reputation or standing among their peers when they decided to donate. </a:t>
            </a:r>
          </a:p>
          <a:p>
            <a:pPr marL="285750" indent="-285750">
              <a:lnSpc>
                <a:spcPct val="100000"/>
              </a:lnSpc>
              <a:spcAft>
                <a:spcPts val="0"/>
              </a:spcAft>
              <a:buFont typeface="Arial" panose="020B0604020202020204" pitchFamily="34" charset="0"/>
              <a:buChar char="•"/>
            </a:pPr>
            <a:endParaRPr lang="en-AU" sz="1200" kern="100" dirty="0">
              <a:effectLst/>
              <a:latin typeface="+mn-lt"/>
              <a:ea typeface="Times New Roman" panose="02020603050405020304" pitchFamily="18" charset="0"/>
              <a:cs typeface="Times New Roman" panose="02020603050405020304" pitchFamily="18" charset="0"/>
            </a:endParaRPr>
          </a:p>
          <a:p>
            <a:pPr marL="285750" indent="-285750">
              <a:lnSpc>
                <a:spcPct val="100000"/>
              </a:lnSpc>
              <a:spcAft>
                <a:spcPts val="0"/>
              </a:spcAft>
              <a:buFont typeface="Arial" panose="020B0604020202020204" pitchFamily="34" charset="0"/>
              <a:buChar char="•"/>
            </a:pPr>
            <a:r>
              <a:rPr lang="en-AU" sz="1200" kern="100" dirty="0">
                <a:effectLst/>
                <a:latin typeface="+mn-lt"/>
                <a:ea typeface="Times New Roman" panose="02020603050405020304" pitchFamily="18" charset="0"/>
                <a:cs typeface="Times New Roman" panose="02020603050405020304" pitchFamily="18" charset="0"/>
              </a:rPr>
              <a:t>For some the act of donating was a way for them to express their own self-image to their social networks. </a:t>
            </a:r>
            <a:r>
              <a:rPr lang="en-AU" sz="1200" kern="100" dirty="0">
                <a:solidFill>
                  <a:srgbClr val="000000"/>
                </a:solidFill>
                <a:effectLst/>
                <a:latin typeface="+mn-lt"/>
                <a:ea typeface="Calibri" panose="020F0502020204030204" pitchFamily="34" charset="0"/>
                <a:cs typeface="Times New Roman" panose="02020603050405020304" pitchFamily="18" charset="0"/>
              </a:rPr>
              <a:t>The desire for most donors to have their donation publicly listed, rather than being anonymous indicates that P2P donors wish for their generosity to be known to the donor (and also mutual connections).  </a:t>
            </a:r>
          </a:p>
          <a:p>
            <a:pPr marL="285750" indent="-285750">
              <a:lnSpc>
                <a:spcPct val="100000"/>
              </a:lnSpc>
              <a:spcAft>
                <a:spcPts val="0"/>
              </a:spcAft>
              <a:buFont typeface="Arial" panose="020B0604020202020204" pitchFamily="34" charset="0"/>
              <a:buChar char="•"/>
            </a:pPr>
            <a:endParaRPr lang="en-AU" sz="1200" kern="100" dirty="0">
              <a:solidFill>
                <a:srgbClr val="000000"/>
              </a:solidFill>
              <a:effectLst/>
              <a:latin typeface="+mn-lt"/>
              <a:ea typeface="Calibri" panose="020F0502020204030204" pitchFamily="34" charset="0"/>
              <a:cs typeface="Times New Roman" panose="02020603050405020304" pitchFamily="18" charset="0"/>
            </a:endParaRPr>
          </a:p>
          <a:p>
            <a:pPr marL="285750" indent="-285750">
              <a:lnSpc>
                <a:spcPct val="100000"/>
              </a:lnSpc>
              <a:spcAft>
                <a:spcPts val="0"/>
              </a:spcAft>
              <a:buFont typeface="Arial" panose="020B0604020202020204" pitchFamily="34" charset="0"/>
              <a:buChar char="•"/>
            </a:pPr>
            <a:r>
              <a:rPr lang="en-AU" sz="1200" kern="0" dirty="0">
                <a:solidFill>
                  <a:srgbClr val="000000"/>
                </a:solidFill>
                <a:effectLst/>
                <a:latin typeface="+mn-lt"/>
                <a:ea typeface="Calibri" panose="020F0502020204030204" pitchFamily="34" charset="0"/>
              </a:rPr>
              <a:t>Other donors said they were influenced by self-interest. </a:t>
            </a:r>
            <a:r>
              <a:rPr lang="en-AU" sz="1200" dirty="0">
                <a:effectLst/>
                <a:latin typeface="+mn-lt"/>
                <a:ea typeface="Calibri" panose="020F0502020204030204" pitchFamily="34" charset="0"/>
              </a:rPr>
              <a:t>For donors, who described their relationship with the fundraiser as business or work-related, possible financial benefits, such as future contracts or preferential treatment at work, influenced their decision to donate. </a:t>
            </a:r>
          </a:p>
          <a:p>
            <a:pPr marL="285750" indent="-285750">
              <a:lnSpc>
                <a:spcPct val="100000"/>
              </a:lnSpc>
              <a:spcAft>
                <a:spcPts val="0"/>
              </a:spcAft>
              <a:buFont typeface="Arial" panose="020B0604020202020204" pitchFamily="34" charset="0"/>
              <a:buChar char="•"/>
            </a:pPr>
            <a:endParaRPr lang="en-AU" sz="1200" kern="100" dirty="0">
              <a:effectLst/>
              <a:latin typeface="+mn-lt"/>
              <a:ea typeface="Calibri" panose="020F0502020204030204" pitchFamily="34" charset="0"/>
              <a:cs typeface="Times New Roman" panose="02020603050405020304" pitchFamily="18" charset="0"/>
            </a:endParaRPr>
          </a:p>
          <a:p>
            <a:pPr marL="285750" indent="-285750">
              <a:lnSpc>
                <a:spcPct val="100000"/>
              </a:lnSpc>
              <a:spcAft>
                <a:spcPts val="0"/>
              </a:spcAft>
              <a:buFont typeface="Arial" panose="020B0604020202020204" pitchFamily="34" charset="0"/>
              <a:buChar char="•"/>
            </a:pPr>
            <a:r>
              <a:rPr lang="en-AU" sz="1200" kern="100" dirty="0">
                <a:effectLst/>
                <a:latin typeface="+mn-lt"/>
                <a:ea typeface="Calibri" panose="020F0502020204030204" pitchFamily="34" charset="0"/>
                <a:cs typeface="Times New Roman" panose="02020603050405020304" pitchFamily="18" charset="0"/>
              </a:rPr>
              <a:t>Promoting tax deductibility is one of the most common tactics used by charities to attract donations. P2P donors said that a tax deduction had little influence on their decision; however, for some, it did influence the amount they gave. </a:t>
            </a:r>
          </a:p>
          <a:p>
            <a:pPr marL="0" indent="0">
              <a:lnSpc>
                <a:spcPct val="100000"/>
              </a:lnSpc>
              <a:spcAft>
                <a:spcPts val="0"/>
              </a:spcAft>
              <a:buFont typeface="Arial" panose="020B0604020202020204" pitchFamily="34" charset="0"/>
              <a:buNone/>
            </a:pPr>
            <a:endParaRPr lang="en-AU" sz="1200" kern="100" dirty="0">
              <a:effectLst/>
              <a:latin typeface="+mn-lt"/>
              <a:ea typeface="+mn-ea"/>
              <a:cs typeface="+mn-cs"/>
            </a:endParaRPr>
          </a:p>
          <a:p>
            <a:pPr marL="285750" indent="-285750">
              <a:lnSpc>
                <a:spcPct val="100000"/>
              </a:lnSpc>
              <a:spcAft>
                <a:spcPts val="800"/>
              </a:spcAft>
              <a:buFont typeface="Arial" panose="020B0604020202020204" pitchFamily="34" charset="0"/>
              <a:buChar char="•"/>
            </a:pPr>
            <a:endParaRPr lang="en-AU" sz="1200" dirty="0">
              <a:latin typeface="+mn-lt"/>
            </a:endParaRPr>
          </a:p>
        </p:txBody>
      </p:sp>
      <p:sp>
        <p:nvSpPr>
          <p:cNvPr id="4" name="Slide Number Placeholder 3"/>
          <p:cNvSpPr>
            <a:spLocks noGrp="1"/>
          </p:cNvSpPr>
          <p:nvPr>
            <p:ph type="sldNum" sz="quarter" idx="5"/>
          </p:nvPr>
        </p:nvSpPr>
        <p:spPr/>
        <p:txBody>
          <a:bodyPr/>
          <a:lstStyle/>
          <a:p>
            <a:fld id="{C5DF5DD2-187C-450F-BB87-F62B9ADB04D5}" type="slidenum">
              <a:rPr lang="en-US" smtClean="0"/>
              <a:t>16</a:t>
            </a:fld>
            <a:endParaRPr lang="en-US" dirty="0"/>
          </a:p>
        </p:txBody>
      </p:sp>
    </p:spTree>
    <p:extLst>
      <p:ext uri="{BB962C8B-B14F-4D97-AF65-F5344CB8AC3E}">
        <p14:creationId xmlns:p14="http://schemas.microsoft.com/office/powerpoint/2010/main" val="2492720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effectLst/>
                <a:latin typeface="+mn-lt"/>
                <a:ea typeface="Calibri" panose="020F0502020204030204" pitchFamily="34" charset="0"/>
                <a:cs typeface="Times New Roman" panose="02020603050405020304" pitchFamily="18" charset="0"/>
              </a:rPr>
              <a:t>One of the most recognised motivations for traditional charitable giving is the psychological benefits or a so-called ‘warm glow’ donors experience after donating.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dirty="0">
              <a:effectLst/>
              <a:latin typeface="+mn-lt"/>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effectLst/>
                <a:latin typeface="+mn-lt"/>
                <a:ea typeface="Calibri" panose="020F0502020204030204" pitchFamily="34" charset="0"/>
                <a:cs typeface="Times New Roman" panose="02020603050405020304" pitchFamily="18" charset="0"/>
              </a:rPr>
              <a:t>However, numerous P2P donors in the focus groups conveyed feeling little personal emotional fulfilment from contributing to a P2P fundraiser.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dirty="0">
              <a:effectLst/>
              <a:latin typeface="+mn-lt"/>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effectLst/>
                <a:latin typeface="+mn-lt"/>
                <a:ea typeface="Calibri" panose="020F0502020204030204" pitchFamily="34" charset="0"/>
                <a:cs typeface="Times New Roman" panose="02020603050405020304" pitchFamily="18" charset="0"/>
              </a:rPr>
              <a:t>If they did feel any psychological benefits, it was derived from helping the fundraiser rather than supporting the charity or beneficiaries. </a:t>
            </a:r>
            <a:endParaRPr lang="en-US" dirty="0">
              <a:latin typeface="+mn-lt"/>
            </a:endParaRPr>
          </a:p>
        </p:txBody>
      </p:sp>
      <p:sp>
        <p:nvSpPr>
          <p:cNvPr id="4" name="Slide Number Placeholder 3"/>
          <p:cNvSpPr>
            <a:spLocks noGrp="1"/>
          </p:cNvSpPr>
          <p:nvPr>
            <p:ph type="sldNum" sz="quarter" idx="5"/>
          </p:nvPr>
        </p:nvSpPr>
        <p:spPr/>
        <p:txBody>
          <a:bodyPr/>
          <a:lstStyle/>
          <a:p>
            <a:fld id="{83251742-F350-4E0A-882E-44E34E005EFD}" type="slidenum">
              <a:rPr lang="en-US" smtClean="0"/>
              <a:t>17</a:t>
            </a:fld>
            <a:endParaRPr lang="en-US" dirty="0"/>
          </a:p>
        </p:txBody>
      </p:sp>
    </p:spTree>
    <p:extLst>
      <p:ext uri="{BB962C8B-B14F-4D97-AF65-F5344CB8AC3E}">
        <p14:creationId xmlns:p14="http://schemas.microsoft.com/office/powerpoint/2010/main" val="3015997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5DF5DD2-187C-450F-BB87-F62B9ADB04D5}" type="slidenum">
              <a:rPr lang="en-US" smtClean="0"/>
              <a:t>18</a:t>
            </a:fld>
            <a:endParaRPr lang="en-US" dirty="0"/>
          </a:p>
        </p:txBody>
      </p:sp>
    </p:spTree>
    <p:extLst>
      <p:ext uri="{BB962C8B-B14F-4D97-AF65-F5344CB8AC3E}">
        <p14:creationId xmlns:p14="http://schemas.microsoft.com/office/powerpoint/2010/main" val="1606280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DF5DD2-187C-450F-BB87-F62B9ADB04D5}" type="slidenum">
              <a:rPr lang="en-US" smtClean="0"/>
              <a:t>19</a:t>
            </a:fld>
            <a:endParaRPr lang="en-US" dirty="0"/>
          </a:p>
        </p:txBody>
      </p:sp>
    </p:spTree>
    <p:extLst>
      <p:ext uri="{BB962C8B-B14F-4D97-AF65-F5344CB8AC3E}">
        <p14:creationId xmlns:p14="http://schemas.microsoft.com/office/powerpoint/2010/main" val="4036458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DF5DD2-187C-450F-BB87-F62B9ADB04D5}" type="slidenum">
              <a:rPr lang="en-US" smtClean="0"/>
              <a:t>2</a:t>
            </a:fld>
            <a:endParaRPr lang="en-US" dirty="0"/>
          </a:p>
        </p:txBody>
      </p:sp>
    </p:spTree>
    <p:extLst>
      <p:ext uri="{BB962C8B-B14F-4D97-AF65-F5344CB8AC3E}">
        <p14:creationId xmlns:p14="http://schemas.microsoft.com/office/powerpoint/2010/main" val="2397154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solidFill>
                  <a:srgbClr val="000000"/>
                </a:solidFill>
                <a:effectLst/>
                <a:latin typeface="+mn-lt"/>
                <a:ea typeface="Calibri" panose="020F0502020204030204" pitchFamily="34" charset="0"/>
                <a:cs typeface="Times New Roman" panose="02020603050405020304" pitchFamily="18" charset="0"/>
              </a:rPr>
              <a:t>The charity and fundraising professionals also saw the challenge or activity and how the P2P fundraiser communicates their reasons for fundraising as important mechanisms influencing P2P donors.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dirty="0">
                <a:solidFill>
                  <a:srgbClr val="000000"/>
                </a:solidFill>
                <a:effectLst/>
                <a:latin typeface="+mn-lt"/>
                <a:ea typeface="Calibri" panose="020F0502020204030204" pitchFamily="34" charset="0"/>
                <a:cs typeface="Times New Roman" panose="02020603050405020304" pitchFamily="18"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solidFill>
                  <a:srgbClr val="000000"/>
                </a:solidFill>
                <a:effectLst/>
                <a:latin typeface="+mn-lt"/>
                <a:ea typeface="Calibri" panose="020F0502020204030204" pitchFamily="34" charset="0"/>
                <a:cs typeface="Times New Roman" panose="02020603050405020304" pitchFamily="18" charset="0"/>
              </a:rPr>
              <a:t>Like the P2P donors in the focus groups, the cohort also believed that a connection to the cause, either the donor or fundraiser, would increase the likelihood of donating and the donation amount.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dirty="0">
              <a:solidFill>
                <a:srgbClr val="000000"/>
              </a:solidFill>
              <a:effectLst/>
              <a:latin typeface="+mn-lt"/>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solidFill>
                  <a:srgbClr val="000000"/>
                </a:solidFill>
                <a:effectLst/>
                <a:latin typeface="+mn-lt"/>
                <a:ea typeface="Calibri" panose="020F0502020204030204" pitchFamily="34" charset="0"/>
                <a:cs typeface="Times New Roman" panose="02020603050405020304" pitchFamily="18" charset="0"/>
              </a:rPr>
              <a:t>Most charity and fundraising professionals believed that the charitable cause for which the fundraiser was collecting was an extremely significant driver of P2P giving, ranked second only to the relationship between the donor and the fundraiser. While important, the donors did not see the cause as being integral to their decision to donate but more of an influence on the donation amount.</a:t>
            </a:r>
            <a:endParaRPr lang="en-AU"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C5DF5DD2-187C-450F-BB87-F62B9ADB04D5}" type="slidenum">
              <a:rPr lang="en-US" smtClean="0"/>
              <a:t>20</a:t>
            </a:fld>
            <a:endParaRPr lang="en-US" dirty="0"/>
          </a:p>
        </p:txBody>
      </p:sp>
    </p:spTree>
    <p:extLst>
      <p:ext uri="{BB962C8B-B14F-4D97-AF65-F5344CB8AC3E}">
        <p14:creationId xmlns:p14="http://schemas.microsoft.com/office/powerpoint/2010/main" val="1343874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dk1"/>
                </a:solidFill>
                <a:effectLst/>
                <a:latin typeface="+mn-lt"/>
                <a:ea typeface="+mn-ea"/>
                <a:cs typeface="+mn-cs"/>
              </a:rPr>
              <a:t>There were also divergent opinions on whether the strength of the bond between the donor and the P2P fundraiser affected the willingness to give and the amount donated. The charity and fundraising consultant group had mixed opinions on this point – some believe the closer the relationship, the higher the donation amount, while others disagreed with this.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200" dirty="0">
              <a:solidFill>
                <a:schemeClr val="dk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effectLst/>
                <a:latin typeface="+mn-lt"/>
                <a:cs typeface="Arial" panose="020B0604020202020204" pitchFamily="34" charset="0"/>
              </a:rPr>
              <a:t>Some charity professionals also believed Altruism &amp; Empathy/Sympathy for beneficiaries was a key motivator in P2P giving.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tx1"/>
              </a:solidFill>
              <a:effectLst/>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effectLst/>
                <a:latin typeface="+mn-lt"/>
                <a:cs typeface="Arial" panose="020B0604020202020204" pitchFamily="34" charset="0"/>
              </a:rPr>
              <a:t>P2P donors </a:t>
            </a:r>
            <a:r>
              <a:rPr lang="en-US" sz="1200" u="none" dirty="0">
                <a:solidFill>
                  <a:schemeClr val="tx1"/>
                </a:solidFill>
                <a:effectLst/>
                <a:latin typeface="+mn-lt"/>
                <a:cs typeface="Arial" panose="020B0604020202020204" pitchFamily="34" charset="0"/>
              </a:rPr>
              <a:t>did </a:t>
            </a:r>
            <a:r>
              <a:rPr lang="en-AU" sz="1200" u="none" dirty="0">
                <a:solidFill>
                  <a:schemeClr val="tx1"/>
                </a:solidFill>
                <a:effectLst/>
                <a:latin typeface="+mn-lt"/>
                <a:cs typeface="Arial" panose="020B0604020202020204" pitchFamily="34" charset="0"/>
              </a:rPr>
              <a:t>not think this motivated them to donate. This theme was not</a:t>
            </a:r>
            <a:r>
              <a:rPr lang="en-US" sz="1200" u="none" dirty="0">
                <a:solidFill>
                  <a:schemeClr val="tx1"/>
                </a:solidFill>
                <a:effectLst/>
                <a:latin typeface="+mn-lt"/>
                <a:cs typeface="Arial" panose="020B0604020202020204" pitchFamily="34" charset="0"/>
              </a:rPr>
              <a:t> </a:t>
            </a:r>
            <a:r>
              <a:rPr lang="en-US" sz="1200" dirty="0">
                <a:solidFill>
                  <a:schemeClr val="tx1"/>
                </a:solidFill>
                <a:effectLst/>
                <a:latin typeface="+mn-lt"/>
                <a:cs typeface="Arial" panose="020B0604020202020204" pitchFamily="34" charset="0"/>
              </a:rPr>
              <a:t>mentioned by the donors in the focus groups.</a:t>
            </a:r>
          </a:p>
          <a:p>
            <a:endParaRPr lang="en-AU" dirty="0"/>
          </a:p>
        </p:txBody>
      </p:sp>
      <p:sp>
        <p:nvSpPr>
          <p:cNvPr id="4" name="Slide Number Placeholder 3"/>
          <p:cNvSpPr>
            <a:spLocks noGrp="1"/>
          </p:cNvSpPr>
          <p:nvPr>
            <p:ph type="sldNum" sz="quarter" idx="5"/>
          </p:nvPr>
        </p:nvSpPr>
        <p:spPr/>
        <p:txBody>
          <a:bodyPr/>
          <a:lstStyle/>
          <a:p>
            <a:fld id="{C5DF5DD2-187C-450F-BB87-F62B9ADB04D5}" type="slidenum">
              <a:rPr lang="en-US" smtClean="0"/>
              <a:t>21</a:t>
            </a:fld>
            <a:endParaRPr lang="en-US" dirty="0"/>
          </a:p>
        </p:txBody>
      </p:sp>
    </p:spTree>
    <p:extLst>
      <p:ext uri="{BB962C8B-B14F-4D97-AF65-F5344CB8AC3E}">
        <p14:creationId xmlns:p14="http://schemas.microsoft.com/office/powerpoint/2010/main" val="1235902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Stories about donors ringing up to question donations on their credit cards.</a:t>
            </a:r>
          </a:p>
        </p:txBody>
      </p:sp>
      <p:sp>
        <p:nvSpPr>
          <p:cNvPr id="4" name="Slide Number Placeholder 3"/>
          <p:cNvSpPr>
            <a:spLocks noGrp="1"/>
          </p:cNvSpPr>
          <p:nvPr>
            <p:ph type="sldNum" sz="quarter" idx="5"/>
          </p:nvPr>
        </p:nvSpPr>
        <p:spPr/>
        <p:txBody>
          <a:bodyPr/>
          <a:lstStyle/>
          <a:p>
            <a:fld id="{C5DF5DD2-187C-450F-BB87-F62B9ADB04D5}" type="slidenum">
              <a:rPr lang="en-US" smtClean="0"/>
              <a:t>22</a:t>
            </a:fld>
            <a:endParaRPr lang="en-US" dirty="0"/>
          </a:p>
        </p:txBody>
      </p:sp>
    </p:spTree>
    <p:extLst>
      <p:ext uri="{BB962C8B-B14F-4D97-AF65-F5344CB8AC3E}">
        <p14:creationId xmlns:p14="http://schemas.microsoft.com/office/powerpoint/2010/main" val="1530820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DF5DD2-187C-450F-BB87-F62B9ADB04D5}" type="slidenum">
              <a:rPr lang="en-US" smtClean="0"/>
              <a:t>23</a:t>
            </a:fld>
            <a:endParaRPr lang="en-US" dirty="0"/>
          </a:p>
        </p:txBody>
      </p:sp>
    </p:spTree>
    <p:extLst>
      <p:ext uri="{BB962C8B-B14F-4D97-AF65-F5344CB8AC3E}">
        <p14:creationId xmlns:p14="http://schemas.microsoft.com/office/powerpoint/2010/main" val="2708941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Theme with the least consensus – much disagreement between participants.</a:t>
            </a:r>
          </a:p>
        </p:txBody>
      </p:sp>
      <p:sp>
        <p:nvSpPr>
          <p:cNvPr id="4" name="Slide Number Placeholder 3"/>
          <p:cNvSpPr>
            <a:spLocks noGrp="1"/>
          </p:cNvSpPr>
          <p:nvPr>
            <p:ph type="sldNum" sz="quarter" idx="5"/>
          </p:nvPr>
        </p:nvSpPr>
        <p:spPr/>
        <p:txBody>
          <a:bodyPr/>
          <a:lstStyle/>
          <a:p>
            <a:fld id="{C5DF5DD2-187C-450F-BB87-F62B9ADB04D5}" type="slidenum">
              <a:rPr lang="en-US" smtClean="0"/>
              <a:t>24</a:t>
            </a:fld>
            <a:endParaRPr lang="en-US" dirty="0"/>
          </a:p>
        </p:txBody>
      </p:sp>
    </p:spTree>
    <p:extLst>
      <p:ext uri="{BB962C8B-B14F-4D97-AF65-F5344CB8AC3E}">
        <p14:creationId xmlns:p14="http://schemas.microsoft.com/office/powerpoint/2010/main" val="3533047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5DF5DD2-187C-450F-BB87-F62B9ADB04D5}" type="slidenum">
              <a:rPr lang="en-US" smtClean="0"/>
              <a:t>25</a:t>
            </a:fld>
            <a:endParaRPr lang="en-US" dirty="0"/>
          </a:p>
        </p:txBody>
      </p:sp>
    </p:spTree>
    <p:extLst>
      <p:ext uri="{BB962C8B-B14F-4D97-AF65-F5344CB8AC3E}">
        <p14:creationId xmlns:p14="http://schemas.microsoft.com/office/powerpoint/2010/main" val="2800392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DF5DD2-187C-450F-BB87-F62B9ADB04D5}" type="slidenum">
              <a:rPr lang="en-US" smtClean="0"/>
              <a:t>26</a:t>
            </a:fld>
            <a:endParaRPr lang="en-US" dirty="0"/>
          </a:p>
        </p:txBody>
      </p:sp>
    </p:spTree>
    <p:extLst>
      <p:ext uri="{BB962C8B-B14F-4D97-AF65-F5344CB8AC3E}">
        <p14:creationId xmlns:p14="http://schemas.microsoft.com/office/powerpoint/2010/main" val="3220257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150" kern="100" dirty="0">
                <a:effectLst/>
                <a:latin typeface="+mn-lt"/>
                <a:ea typeface="Calibri" panose="020F0502020204030204" pitchFamily="34" charset="0"/>
                <a:cs typeface="Times New Roman" panose="02020603050405020304" pitchFamily="18" charset="0"/>
              </a:rPr>
              <a:t>Builds on work on Gavin </a:t>
            </a:r>
            <a:r>
              <a:rPr lang="en-AU" sz="1150" kern="100" dirty="0" err="1">
                <a:effectLst/>
                <a:latin typeface="+mn-lt"/>
                <a:ea typeface="Calibri" panose="020F0502020204030204" pitchFamily="34" charset="0"/>
                <a:cs typeface="Times New Roman" panose="02020603050405020304" pitchFamily="18" charset="0"/>
              </a:rPr>
              <a:t>Coopey</a:t>
            </a:r>
            <a:r>
              <a:rPr lang="en-AU" sz="1150" kern="100" dirty="0">
                <a:effectLst/>
                <a:latin typeface="+mn-lt"/>
                <a:ea typeface="Calibri" panose="020F0502020204030204" pitchFamily="34" charset="0"/>
                <a:cs typeface="Times New Roman" panose="02020603050405020304" pitchFamily="18" charset="0"/>
              </a:rPr>
              <a:t> and Martin Paul from More Strategic and also the research of Cassandra Chapman from University of Queensland.</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sz="1150" kern="1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51742-F350-4E0A-882E-44E34E005EFD}" type="slidenum">
              <a:rPr lang="en-US" smtClean="0"/>
              <a:t>27</a:t>
            </a:fld>
            <a:endParaRPr lang="en-US" dirty="0"/>
          </a:p>
        </p:txBody>
      </p:sp>
    </p:spTree>
    <p:extLst>
      <p:ext uri="{BB962C8B-B14F-4D97-AF65-F5344CB8AC3E}">
        <p14:creationId xmlns:p14="http://schemas.microsoft.com/office/powerpoint/2010/main" val="3012974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sz="1150" kern="1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sz="1150" kern="1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51742-F350-4E0A-882E-44E34E005EFD}" type="slidenum">
              <a:rPr lang="en-US" smtClean="0"/>
              <a:t>28</a:t>
            </a:fld>
            <a:endParaRPr lang="en-US" dirty="0"/>
          </a:p>
        </p:txBody>
      </p:sp>
    </p:spTree>
    <p:extLst>
      <p:ext uri="{BB962C8B-B14F-4D97-AF65-F5344CB8AC3E}">
        <p14:creationId xmlns:p14="http://schemas.microsoft.com/office/powerpoint/2010/main" val="868081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sz="1150" kern="1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sz="1150" kern="1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51742-F350-4E0A-882E-44E34E005EFD}" type="slidenum">
              <a:rPr lang="en-US" smtClean="0"/>
              <a:t>29</a:t>
            </a:fld>
            <a:endParaRPr lang="en-US" dirty="0"/>
          </a:p>
        </p:txBody>
      </p:sp>
    </p:spTree>
    <p:extLst>
      <p:ext uri="{BB962C8B-B14F-4D97-AF65-F5344CB8AC3E}">
        <p14:creationId xmlns:p14="http://schemas.microsoft.com/office/powerpoint/2010/main" val="2903272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mn-lt"/>
              </a:rPr>
              <a:t>My research comes from a real-life problem that I experienced in my role as a charity marketer.  In 2015, I managed a P2P fundraising campaign, leading a group of 16 P2P fundraisers on a trek on the Great Wall of China. </a:t>
            </a:r>
          </a:p>
          <a:p>
            <a:endParaRPr lang="en-AU" sz="1200" dirty="0">
              <a:latin typeface="+mn-lt"/>
            </a:endParaRPr>
          </a:p>
          <a:p>
            <a:r>
              <a:rPr lang="en-AU" sz="1200" dirty="0">
                <a:latin typeface="+mn-lt"/>
              </a:rPr>
              <a:t>The group raised $80,000 from donations from 600 people. However, less than a third of these donors indicated that they wanted to hear from us again. </a:t>
            </a:r>
          </a:p>
          <a:p>
            <a:endParaRPr lang="en-AU" sz="1200" b="1" dirty="0">
              <a:latin typeface="+mn-lt"/>
            </a:endParaRPr>
          </a:p>
          <a:p>
            <a:r>
              <a:rPr lang="en-AU" sz="1200" b="1" dirty="0">
                <a:latin typeface="+mn-lt"/>
              </a:rPr>
              <a:t>So why did these donors not want to hear from us again? They had just given us a donation. I wanted to find out what motivated the people who donated to these P2P fundraisers in the first place.</a:t>
            </a:r>
            <a:r>
              <a:rPr lang="en-AU" sz="1200" dirty="0">
                <a:latin typeface="+mn-lt"/>
              </a:rPr>
              <a:t> </a:t>
            </a:r>
          </a:p>
          <a:p>
            <a:endParaRPr lang="en-AU" sz="1200" dirty="0">
              <a:latin typeface="+mn-lt"/>
            </a:endParaRPr>
          </a:p>
          <a:p>
            <a:r>
              <a:rPr lang="en-AU" sz="1200" dirty="0">
                <a:latin typeface="+mn-lt"/>
              </a:rPr>
              <a:t>I went looking for answers and research, but I didn’t find much information. This real-life experience led me to choose this topic as my research focus. </a:t>
            </a:r>
          </a:p>
        </p:txBody>
      </p:sp>
      <p:sp>
        <p:nvSpPr>
          <p:cNvPr id="4" name="Slide Number Placeholder 3"/>
          <p:cNvSpPr>
            <a:spLocks noGrp="1"/>
          </p:cNvSpPr>
          <p:nvPr>
            <p:ph type="sldNum" sz="quarter" idx="5"/>
          </p:nvPr>
        </p:nvSpPr>
        <p:spPr/>
        <p:txBody>
          <a:bodyPr/>
          <a:lstStyle/>
          <a:p>
            <a:fld id="{AF21810E-B01B-0C4F-ACB1-45F22CEA44FB}" type="slidenum">
              <a:rPr lang="en-US" smtClean="0"/>
              <a:pPr/>
              <a:t>3</a:t>
            </a:fld>
            <a:endParaRPr lang="en-US" dirty="0"/>
          </a:p>
        </p:txBody>
      </p:sp>
    </p:spTree>
    <p:extLst>
      <p:ext uri="{BB962C8B-B14F-4D97-AF65-F5344CB8AC3E}">
        <p14:creationId xmlns:p14="http://schemas.microsoft.com/office/powerpoint/2010/main" val="856047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sz="1150" kern="1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150" kern="100" dirty="0">
                <a:effectLst/>
                <a:latin typeface="+mn-lt"/>
                <a:ea typeface="Calibri" panose="020F0502020204030204" pitchFamily="34" charset="0"/>
                <a:cs typeface="Times New Roman" panose="02020603050405020304" pitchFamily="18" charset="0"/>
              </a:rPr>
              <a:t>Charity is the conduit for which the donor can connect to the beneficiaries.</a:t>
            </a:r>
          </a:p>
        </p:txBody>
      </p:sp>
      <p:sp>
        <p:nvSpPr>
          <p:cNvPr id="4" name="Slide Number Placeholder 3"/>
          <p:cNvSpPr>
            <a:spLocks noGrp="1"/>
          </p:cNvSpPr>
          <p:nvPr>
            <p:ph type="sldNum" sz="quarter" idx="5"/>
          </p:nvPr>
        </p:nvSpPr>
        <p:spPr/>
        <p:txBody>
          <a:bodyPr/>
          <a:lstStyle/>
          <a:p>
            <a:fld id="{83251742-F350-4E0A-882E-44E34E005EFD}" type="slidenum">
              <a:rPr lang="en-US" smtClean="0"/>
              <a:t>30</a:t>
            </a:fld>
            <a:endParaRPr lang="en-US" dirty="0"/>
          </a:p>
        </p:txBody>
      </p:sp>
    </p:spTree>
    <p:extLst>
      <p:ext uri="{BB962C8B-B14F-4D97-AF65-F5344CB8AC3E}">
        <p14:creationId xmlns:p14="http://schemas.microsoft.com/office/powerpoint/2010/main" val="2911975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DF5DD2-187C-450F-BB87-F62B9ADB04D5}" type="slidenum">
              <a:rPr lang="en-US" smtClean="0"/>
              <a:t>31</a:t>
            </a:fld>
            <a:endParaRPr lang="en-US" dirty="0"/>
          </a:p>
        </p:txBody>
      </p:sp>
    </p:spTree>
    <p:extLst>
      <p:ext uri="{BB962C8B-B14F-4D97-AF65-F5344CB8AC3E}">
        <p14:creationId xmlns:p14="http://schemas.microsoft.com/office/powerpoint/2010/main" val="3781718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Put your suggestions in the chat box or email me.</a:t>
            </a:r>
          </a:p>
        </p:txBody>
      </p:sp>
      <p:sp>
        <p:nvSpPr>
          <p:cNvPr id="4" name="Slide Number Placeholder 3"/>
          <p:cNvSpPr>
            <a:spLocks noGrp="1"/>
          </p:cNvSpPr>
          <p:nvPr>
            <p:ph type="sldNum" sz="quarter" idx="5"/>
          </p:nvPr>
        </p:nvSpPr>
        <p:spPr/>
        <p:txBody>
          <a:bodyPr/>
          <a:lstStyle/>
          <a:p>
            <a:fld id="{C5DF5DD2-187C-450F-BB87-F62B9ADB04D5}" type="slidenum">
              <a:rPr lang="en-US" smtClean="0"/>
              <a:t>32</a:t>
            </a:fld>
            <a:endParaRPr lang="en-US" dirty="0"/>
          </a:p>
        </p:txBody>
      </p:sp>
    </p:spTree>
    <p:extLst>
      <p:ext uri="{BB962C8B-B14F-4D97-AF65-F5344CB8AC3E}">
        <p14:creationId xmlns:p14="http://schemas.microsoft.com/office/powerpoint/2010/main" val="2970766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51742-F350-4E0A-882E-44E34E005EFD}" type="slidenum">
              <a:rPr lang="en-US" smtClean="0"/>
              <a:t>33</a:t>
            </a:fld>
            <a:endParaRPr lang="en-US" dirty="0"/>
          </a:p>
        </p:txBody>
      </p:sp>
    </p:spTree>
    <p:extLst>
      <p:ext uri="{BB962C8B-B14F-4D97-AF65-F5344CB8AC3E}">
        <p14:creationId xmlns:p14="http://schemas.microsoft.com/office/powerpoint/2010/main" val="339656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51742-F350-4E0A-882E-44E34E005EFD}" type="slidenum">
              <a:rPr lang="en-US" smtClean="0"/>
              <a:t>34</a:t>
            </a:fld>
            <a:endParaRPr lang="en-US" dirty="0"/>
          </a:p>
        </p:txBody>
      </p:sp>
    </p:spTree>
    <p:extLst>
      <p:ext uri="{BB962C8B-B14F-4D97-AF65-F5344CB8AC3E}">
        <p14:creationId xmlns:p14="http://schemas.microsoft.com/office/powerpoint/2010/main" val="3335921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5DF5DD2-187C-450F-BB87-F62B9ADB04D5}" type="slidenum">
              <a:rPr lang="en-US" smtClean="0"/>
              <a:t>35</a:t>
            </a:fld>
            <a:endParaRPr lang="en-US" dirty="0"/>
          </a:p>
        </p:txBody>
      </p:sp>
    </p:spTree>
    <p:extLst>
      <p:ext uri="{BB962C8B-B14F-4D97-AF65-F5344CB8AC3E}">
        <p14:creationId xmlns:p14="http://schemas.microsoft.com/office/powerpoint/2010/main" val="2498180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AU" sz="1200" dirty="0">
                <a:effectLst/>
                <a:latin typeface="+mn-lt"/>
                <a:ea typeface="Calibri" panose="020F0502020204030204" pitchFamily="34" charset="0"/>
                <a:cs typeface="Times New Roman" panose="02020603050405020304" pitchFamily="18" charset="0"/>
              </a:rPr>
              <a:t>I am conducting three separate studies for my research. Today, I will give you a sneak peek at the results of Study 1, which examines the motivations and mechanisms influencing P2P donors.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AU" sz="1200" dirty="0">
              <a:effectLst/>
              <a:latin typeface="+mn-lt"/>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AU" sz="1200" dirty="0">
                <a:latin typeface="+mn-lt"/>
              </a:rPr>
              <a:t>I will touch on the two other studies later in the presentation. And I’m very interested in getting your input into the final study.</a:t>
            </a:r>
          </a:p>
          <a:p>
            <a:pPr marL="342900" lvl="0" indent="-342900">
              <a:lnSpc>
                <a:spcPct val="107000"/>
              </a:lnSpc>
              <a:buFont typeface="Symbol" panose="05050102010706020507" pitchFamily="18" charset="2"/>
              <a:buChar char=""/>
            </a:pPr>
            <a:endParaRPr lang="en-AU" sz="1200" dirty="0">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AU" sz="1200" dirty="0">
                <a:effectLst/>
                <a:latin typeface="+mn-lt"/>
                <a:ea typeface="Calibri" panose="020F0502020204030204" pitchFamily="34" charset="0"/>
                <a:cs typeface="Times New Roman" panose="02020603050405020304" pitchFamily="18" charset="0"/>
              </a:rPr>
              <a:t>For this first study, I asked donors what motivated them. I also asked charity employees and fundraising consultants what </a:t>
            </a:r>
            <a:r>
              <a:rPr lang="en-AU" sz="1200" i="1" u="sng" dirty="0">
                <a:effectLst/>
                <a:latin typeface="+mn-lt"/>
                <a:ea typeface="Calibri" panose="020F0502020204030204" pitchFamily="34" charset="0"/>
                <a:cs typeface="Times New Roman" panose="02020603050405020304" pitchFamily="18" charset="0"/>
              </a:rPr>
              <a:t>they</a:t>
            </a:r>
            <a:r>
              <a:rPr lang="en-AU" sz="1200" dirty="0">
                <a:effectLst/>
                <a:latin typeface="+mn-lt"/>
                <a:ea typeface="Calibri" panose="020F0502020204030204" pitchFamily="34" charset="0"/>
                <a:cs typeface="Times New Roman" panose="02020603050405020304" pitchFamily="18" charset="0"/>
              </a:rPr>
              <a:t> thought motivated P2P donors, and then I compared the findings of these two groups. </a:t>
            </a:r>
          </a:p>
          <a:p>
            <a:pPr marL="342900" lvl="0" indent="-342900">
              <a:lnSpc>
                <a:spcPct val="107000"/>
              </a:lnSpc>
              <a:buFont typeface="Symbol" panose="05050102010706020507" pitchFamily="18" charset="2"/>
              <a:buChar char=""/>
            </a:pPr>
            <a:endParaRPr lang="en-AU" sz="1200" dirty="0">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AU" sz="1200" dirty="0">
                <a:effectLst/>
                <a:latin typeface="+mn-lt"/>
                <a:ea typeface="Calibri" panose="020F0502020204030204" pitchFamily="34" charset="0"/>
                <a:cs typeface="Times New Roman" panose="02020603050405020304" pitchFamily="18" charset="0"/>
              </a:rPr>
              <a:t>Due to time constraints, not everything is included in this presentation, but I do hope to publish this research.</a:t>
            </a:r>
          </a:p>
          <a:p>
            <a:pPr marL="342900" lvl="0" indent="-342900">
              <a:lnSpc>
                <a:spcPct val="107000"/>
              </a:lnSpc>
              <a:buFont typeface="Symbol" panose="05050102010706020507" pitchFamily="18" charset="2"/>
              <a:buChar char=""/>
            </a:pPr>
            <a:endParaRPr lang="en-AU" sz="1200" dirty="0">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AU" sz="1200" dirty="0">
                <a:effectLst/>
                <a:latin typeface="+mn-lt"/>
                <a:cs typeface="Times New Roman" panose="02020603050405020304" pitchFamily="18" charset="0"/>
              </a:rPr>
              <a:t>Can I also remind everyone that this research is subject to copyright law. As mentioned, I am hoping to publish this research. While I am more than happy for you to use this research to inform your P2P programs, please do not publish this research in blogs or other publications.</a:t>
            </a:r>
            <a:endParaRPr lang="en-AU" sz="1200" dirty="0">
              <a:latin typeface="+mn-lt"/>
            </a:endParaRPr>
          </a:p>
          <a:p>
            <a:pPr marL="342900" lvl="0" indent="-342900">
              <a:lnSpc>
                <a:spcPct val="107000"/>
              </a:lnSpc>
              <a:buFont typeface="Symbol" panose="05050102010706020507" pitchFamily="18" charset="2"/>
              <a:buChar char=""/>
            </a:pPr>
            <a:endParaRPr lang="en-AU" sz="1200" dirty="0">
              <a:latin typeface="+mn-lt"/>
            </a:endParaRPr>
          </a:p>
          <a:p>
            <a:endParaRPr lang="en-AU" dirty="0"/>
          </a:p>
        </p:txBody>
      </p:sp>
      <p:sp>
        <p:nvSpPr>
          <p:cNvPr id="4" name="Slide Number Placeholder 3"/>
          <p:cNvSpPr>
            <a:spLocks noGrp="1"/>
          </p:cNvSpPr>
          <p:nvPr>
            <p:ph type="sldNum" sz="quarter" idx="5"/>
          </p:nvPr>
        </p:nvSpPr>
        <p:spPr/>
        <p:txBody>
          <a:bodyPr/>
          <a:lstStyle/>
          <a:p>
            <a:fld id="{C5DF5DD2-187C-450F-BB87-F62B9ADB04D5}" type="slidenum">
              <a:rPr lang="en-US" smtClean="0"/>
              <a:t>4</a:t>
            </a:fld>
            <a:endParaRPr lang="en-US" dirty="0"/>
          </a:p>
        </p:txBody>
      </p:sp>
    </p:spTree>
    <p:extLst>
      <p:ext uri="{BB962C8B-B14F-4D97-AF65-F5344CB8AC3E}">
        <p14:creationId xmlns:p14="http://schemas.microsoft.com/office/powerpoint/2010/main" val="3353153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Put your answer in the chat box.</a:t>
            </a:r>
          </a:p>
        </p:txBody>
      </p:sp>
      <p:sp>
        <p:nvSpPr>
          <p:cNvPr id="4" name="Slide Number Placeholder 3"/>
          <p:cNvSpPr>
            <a:spLocks noGrp="1"/>
          </p:cNvSpPr>
          <p:nvPr>
            <p:ph type="sldNum" sz="quarter" idx="5"/>
          </p:nvPr>
        </p:nvSpPr>
        <p:spPr/>
        <p:txBody>
          <a:bodyPr/>
          <a:lstStyle/>
          <a:p>
            <a:fld id="{C5DF5DD2-187C-450F-BB87-F62B9ADB04D5}" type="slidenum">
              <a:rPr lang="en-US" smtClean="0"/>
              <a:t>5</a:t>
            </a:fld>
            <a:endParaRPr lang="en-US" dirty="0"/>
          </a:p>
        </p:txBody>
      </p:sp>
    </p:spTree>
    <p:extLst>
      <p:ext uri="{BB962C8B-B14F-4D97-AF65-F5344CB8AC3E}">
        <p14:creationId xmlns:p14="http://schemas.microsoft.com/office/powerpoint/2010/main" val="130013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5DF5DD2-187C-450F-BB87-F62B9ADB04D5}" type="slidenum">
              <a:rPr lang="en-US" smtClean="0"/>
              <a:t>6</a:t>
            </a:fld>
            <a:endParaRPr lang="en-US" dirty="0"/>
          </a:p>
        </p:txBody>
      </p:sp>
    </p:spTree>
    <p:extLst>
      <p:ext uri="{BB962C8B-B14F-4D97-AF65-F5344CB8AC3E}">
        <p14:creationId xmlns:p14="http://schemas.microsoft.com/office/powerpoint/2010/main" val="1240374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A number of themes emerged from this study. The i</a:t>
            </a:r>
            <a:r>
              <a:rPr lang="en-AU" sz="1200" kern="100" dirty="0">
                <a:solidFill>
                  <a:srgbClr val="000000"/>
                </a:solidFill>
                <a:effectLst/>
                <a:latin typeface="+mn-lt"/>
                <a:ea typeface="Calibri" panose="020F0502020204030204" pitchFamily="34" charset="0"/>
                <a:cs typeface="Times New Roman" panose="02020603050405020304" pitchFamily="18" charset="0"/>
              </a:rPr>
              <a:t>dentified themes were grouped and categorized into four levels or tiers and displayed here visually. </a:t>
            </a:r>
          </a:p>
          <a:p>
            <a:pPr marL="171450" indent="-171450">
              <a:buFont typeface="Arial" panose="020B0604020202020204" pitchFamily="34" charset="0"/>
              <a:buChar char="•"/>
            </a:pPr>
            <a:endParaRPr lang="en-AU" sz="1200" kern="100" dirty="0">
              <a:solidFill>
                <a:srgbClr val="000000"/>
              </a:solidFill>
              <a:effectLst/>
              <a:latin typeface="+mn-lt"/>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00" dirty="0">
                <a:solidFill>
                  <a:srgbClr val="000000"/>
                </a:solidFill>
                <a:effectLst/>
                <a:latin typeface="+mn-lt"/>
                <a:ea typeface="Calibri" panose="020F0502020204030204" pitchFamily="34" charset="0"/>
                <a:cs typeface="Times New Roman" panose="02020603050405020304" pitchFamily="18" charset="0"/>
              </a:rPr>
              <a:t>I’m going to now discuss each of these four tiers.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pPr marL="171450" indent="-171450">
              <a:buFont typeface="Arial" panose="020B0604020202020204" pitchFamily="34" charset="0"/>
              <a:buChar char="•"/>
            </a:pPr>
            <a:endParaRPr lang="en-AU" sz="1200" kern="100" dirty="0">
              <a:solidFill>
                <a:srgbClr val="000000"/>
              </a:solidFill>
              <a:effectLst/>
              <a:latin typeface="+mn-lt"/>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AU" sz="1200" kern="100" dirty="0">
              <a:solidFill>
                <a:srgbClr val="000000"/>
              </a:solidFill>
              <a:effectLst/>
              <a:latin typeface="+mn-lt"/>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AU" sz="1200" kern="100" dirty="0">
              <a:solidFill>
                <a:srgbClr val="000000"/>
              </a:solidFill>
              <a:effectLst/>
              <a:latin typeface="+mn-lt"/>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AU" sz="1200" kern="100" dirty="0">
              <a:solidFill>
                <a:srgbClr val="000000"/>
              </a:solidFill>
              <a:effectLst/>
              <a:latin typeface="+mn-lt"/>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C5DF5DD2-187C-450F-BB87-F62B9ADB04D5}" type="slidenum">
              <a:rPr lang="en-US" smtClean="0"/>
              <a:t>7</a:t>
            </a:fld>
            <a:endParaRPr lang="en-US" dirty="0"/>
          </a:p>
        </p:txBody>
      </p:sp>
    </p:spTree>
    <p:extLst>
      <p:ext uri="{BB962C8B-B14F-4D97-AF65-F5344CB8AC3E}">
        <p14:creationId xmlns:p14="http://schemas.microsoft.com/office/powerpoint/2010/main" val="2828131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From this research, I discovered that P2P donors are motivated by different factors, some occurring concurrently.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00" dirty="0">
              <a:effectLst/>
              <a:latin typeface="+mn-lt"/>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00" dirty="0">
                <a:effectLst/>
                <a:latin typeface="+mn-lt"/>
                <a:ea typeface="Calibri" panose="020F0502020204030204" pitchFamily="34" charset="0"/>
                <a:cs typeface="Times New Roman" panose="02020603050405020304" pitchFamily="18" charset="0"/>
              </a:rPr>
              <a:t>Overwhelmingly, donors were influenced by their relationship with the fundraiser, or in other words, who the fundraiser was in relation to them – for example, a friend, a family member, a work colleague, etc. Donors said they were more likely to donate to those they had closer relationships with.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00" dirty="0">
              <a:effectLst/>
              <a:latin typeface="+mn-lt"/>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00" dirty="0">
                <a:effectLst/>
                <a:latin typeface="+mn-lt"/>
                <a:ea typeface="Calibri" panose="020F0502020204030204" pitchFamily="34" charset="0"/>
                <a:cs typeface="Times New Roman" panose="02020603050405020304" pitchFamily="18" charset="0"/>
              </a:rPr>
              <a:t>Donors also donated because they were asked.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00" dirty="0">
              <a:solidFill>
                <a:srgbClr val="000000"/>
              </a:solidFill>
              <a:effectLst/>
              <a:latin typeface="+mn-lt"/>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00" dirty="0">
                <a:solidFill>
                  <a:srgbClr val="000000"/>
                </a:solidFill>
                <a:effectLst/>
                <a:latin typeface="+mn-lt"/>
                <a:ea typeface="Calibri" panose="020F0502020204030204" pitchFamily="34" charset="0"/>
                <a:cs typeface="Times New Roman" panose="02020603050405020304" pitchFamily="18" charset="0"/>
              </a:rPr>
              <a:t>Donors also clearly viewed donating to a P2P fundraiser as an </a:t>
            </a:r>
            <a:r>
              <a:rPr lang="en-AU" sz="1200" u="sng" kern="100" dirty="0">
                <a:solidFill>
                  <a:srgbClr val="000000"/>
                </a:solidFill>
                <a:effectLst/>
                <a:latin typeface="+mn-lt"/>
                <a:ea typeface="Calibri" panose="020F0502020204030204" pitchFamily="34" charset="0"/>
                <a:cs typeface="Times New Roman" panose="02020603050405020304" pitchFamily="18" charset="0"/>
              </a:rPr>
              <a:t>exchange</a:t>
            </a:r>
            <a:r>
              <a:rPr lang="en-AU" sz="1200" kern="100" dirty="0">
                <a:solidFill>
                  <a:srgbClr val="000000"/>
                </a:solidFill>
                <a:effectLst/>
                <a:latin typeface="+mn-lt"/>
                <a:ea typeface="Calibri" panose="020F0502020204030204" pitchFamily="34" charset="0"/>
                <a:cs typeface="Times New Roman" panose="02020603050405020304" pitchFamily="18" charset="0"/>
              </a:rPr>
              <a:t> between the two parties involving social benefits.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00" dirty="0">
              <a:solidFill>
                <a:srgbClr val="000000"/>
              </a:solidFill>
              <a:effectLst/>
              <a:latin typeface="+mn-lt"/>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00" dirty="0">
                <a:solidFill>
                  <a:srgbClr val="000000"/>
                </a:solidFill>
                <a:effectLst/>
                <a:latin typeface="+mn-lt"/>
                <a:ea typeface="Calibri" panose="020F0502020204030204" pitchFamily="34" charset="0"/>
                <a:cs typeface="Times New Roman" panose="02020603050405020304" pitchFamily="18" charset="0"/>
              </a:rPr>
              <a:t>Most donors also said they expected to be thanked by the fundraiser for their donation, which is an intangible benefit. Donors also expected the thank you to come from the fundraiser, not the charity.</a:t>
            </a:r>
            <a:endParaRPr lang="en-US" sz="12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00" dirty="0">
              <a:solidFill>
                <a:srgbClr val="000000"/>
              </a:solidFill>
              <a:effectLst/>
              <a:latin typeface="+mn-lt"/>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00" dirty="0">
                <a:solidFill>
                  <a:srgbClr val="000000"/>
                </a:solidFill>
                <a:effectLst/>
                <a:latin typeface="+mn-lt"/>
                <a:ea typeface="Times New Roman" panose="02020603050405020304" pitchFamily="18" charset="0"/>
                <a:cs typeface="Times New Roman" panose="02020603050405020304" pitchFamily="18" charset="0"/>
              </a:rPr>
              <a:t>Reciprocation was also an influencing factor. Whether this was to ‘payback’ the fundraiser for past help or more intangible assistance like ongoing friendship or emotional support.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00" dirty="0">
              <a:solidFill>
                <a:srgbClr val="000000"/>
              </a:solidFill>
              <a:effectLst/>
              <a:latin typeface="+mn-lt"/>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00" dirty="0">
              <a:solidFill>
                <a:srgbClr val="000000"/>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00" dirty="0">
              <a:solidFill>
                <a:srgbClr val="000000"/>
              </a:solidFill>
              <a:effectLst/>
              <a:latin typeface="+mn-lt"/>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C5DF5DD2-187C-450F-BB87-F62B9ADB04D5}" type="slidenum">
              <a:rPr lang="en-US" smtClean="0"/>
              <a:t>8</a:t>
            </a:fld>
            <a:endParaRPr lang="en-US" dirty="0"/>
          </a:p>
        </p:txBody>
      </p:sp>
    </p:spTree>
    <p:extLst>
      <p:ext uri="{BB962C8B-B14F-4D97-AF65-F5344CB8AC3E}">
        <p14:creationId xmlns:p14="http://schemas.microsoft.com/office/powerpoint/2010/main" val="1917760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solidFill>
                  <a:srgbClr val="000000"/>
                </a:solidFill>
                <a:effectLst/>
                <a:latin typeface="+mn-lt"/>
                <a:ea typeface="Calibri" panose="020F0502020204030204" pitchFamily="34" charset="0"/>
                <a:cs typeface="Times New Roman" panose="02020603050405020304" pitchFamily="18" charset="0"/>
              </a:rPr>
              <a:t>These findings contrast with Scharf and Smith's previous academic research, which proposed the concept of ‘relational altruism’ as the primary driver of P2P giving.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00" dirty="0">
              <a:solidFill>
                <a:srgbClr val="000000"/>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solidFill>
                  <a:srgbClr val="000000"/>
                </a:solidFill>
                <a:effectLst/>
                <a:latin typeface="+mn-lt"/>
                <a:ea typeface="Calibri" panose="020F0502020204030204" pitchFamily="34" charset="0"/>
                <a:cs typeface="Times New Roman" panose="02020603050405020304" pitchFamily="18" charset="0"/>
              </a:rPr>
              <a:t>Altruism occurs when a donation is made without the expectation of receiving anything in return, which is not the case for most donors in P2P giving.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00" dirty="0">
              <a:solidFill>
                <a:srgbClr val="000000"/>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solidFill>
                  <a:srgbClr val="000000"/>
                </a:solidFill>
                <a:effectLst/>
                <a:latin typeface="+mn-lt"/>
                <a:ea typeface="Calibri" panose="020F0502020204030204" pitchFamily="34" charset="0"/>
                <a:cs typeface="Times New Roman" panose="02020603050405020304" pitchFamily="18" charset="0"/>
              </a:rPr>
              <a:t>They clearly want a thank you and also the favour returned at some stage in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00" dirty="0">
              <a:solidFill>
                <a:srgbClr val="000000"/>
              </a:solidFill>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51742-F350-4E0A-882E-44E34E005EFD}" type="slidenum">
              <a:rPr lang="en-US" smtClean="0"/>
              <a:t>9</a:t>
            </a:fld>
            <a:endParaRPr lang="en-US" dirty="0"/>
          </a:p>
        </p:txBody>
      </p:sp>
    </p:spTree>
    <p:extLst>
      <p:ext uri="{BB962C8B-B14F-4D97-AF65-F5344CB8AC3E}">
        <p14:creationId xmlns:p14="http://schemas.microsoft.com/office/powerpoint/2010/main" val="3511872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89AF31C-6D63-451B-BE35-F1CE5A8D371B}"/>
              </a:ext>
            </a:extLst>
          </p:cNvPr>
          <p:cNvSpPr>
            <a:spLocks noGrp="1"/>
          </p:cNvSpPr>
          <p:nvPr>
            <p:ph type="ctrTitle" hasCustomPrompt="1"/>
          </p:nvPr>
        </p:nvSpPr>
        <p:spPr>
          <a:xfrm>
            <a:off x="735702" y="503497"/>
            <a:ext cx="4223000" cy="3845891"/>
          </a:xfrm>
        </p:spPr>
        <p:txBody>
          <a:bodyPr/>
          <a:lstStyle>
            <a:lvl1pPr>
              <a:defRPr sz="6000" b="1" spc="1500" baseline="0"/>
            </a:lvl1pPr>
          </a:lstStyle>
          <a:p>
            <a:pPr algn="l"/>
            <a:r>
              <a:rPr lang="en-US" dirty="0"/>
              <a:t>CLICK TO ADD TITLE</a:t>
            </a:r>
          </a:p>
        </p:txBody>
      </p:sp>
      <p:sp>
        <p:nvSpPr>
          <p:cNvPr id="17" name="Subtitle 2">
            <a:extLst>
              <a:ext uri="{FF2B5EF4-FFF2-40B4-BE49-F238E27FC236}">
                <a16:creationId xmlns:a16="http://schemas.microsoft.com/office/drawing/2014/main" id="{7D4FF1DD-E23B-4744-B517-0FC5587EC805}"/>
              </a:ext>
            </a:extLst>
          </p:cNvPr>
          <p:cNvSpPr>
            <a:spLocks noGrp="1"/>
          </p:cNvSpPr>
          <p:nvPr>
            <p:ph type="subTitle" idx="1" hasCustomPrompt="1"/>
          </p:nvPr>
        </p:nvSpPr>
        <p:spPr>
          <a:xfrm>
            <a:off x="735702" y="4441463"/>
            <a:ext cx="4223000" cy="1781123"/>
          </a:xfrm>
        </p:spPr>
        <p:txBody>
          <a:bodyPr/>
          <a:lstStyle>
            <a:lvl1pPr marL="0">
              <a:buNone/>
              <a:defRPr sz="2400" spc="400" baseline="0"/>
            </a:lvl1pPr>
          </a:lstStyle>
          <a:p>
            <a:pPr algn="l"/>
            <a:r>
              <a:rPr lang="en-US" dirty="0"/>
              <a:t>CLICK TO ADD SUBTITLE</a:t>
            </a:r>
          </a:p>
        </p:txBody>
      </p:sp>
      <p:sp>
        <p:nvSpPr>
          <p:cNvPr id="19" name="Graphic 212">
            <a:extLst>
              <a:ext uri="{FF2B5EF4-FFF2-40B4-BE49-F238E27FC236}">
                <a16:creationId xmlns:a16="http://schemas.microsoft.com/office/drawing/2014/main" id="{0E905E14-E19A-49A4-95B0-A4334F09DD52}"/>
              </a:ext>
              <a:ext uri="{C183D7F6-B498-43B3-948B-1728B52AA6E4}">
                <adec:decorative xmlns:adec="http://schemas.microsoft.com/office/drawing/2017/decorative" val="1"/>
              </a:ext>
            </a:extLst>
          </p:cNvPr>
          <p:cNvSpPr/>
          <p:nvPr userDrawn="1"/>
        </p:nvSpPr>
        <p:spPr>
          <a:xfrm>
            <a:off x="10458925" y="819560"/>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0" name="Graphic 212">
            <a:extLst>
              <a:ext uri="{FF2B5EF4-FFF2-40B4-BE49-F238E27FC236}">
                <a16:creationId xmlns:a16="http://schemas.microsoft.com/office/drawing/2014/main" id="{F99F5C16-D21E-4159-9011-D83D6294542A}"/>
              </a:ext>
              <a:ext uri="{C183D7F6-B498-43B3-948B-1728B52AA6E4}">
                <adec:decorative xmlns:adec="http://schemas.microsoft.com/office/drawing/2017/decorative" val="1"/>
              </a:ext>
            </a:extLst>
          </p:cNvPr>
          <p:cNvSpPr/>
          <p:nvPr userDrawn="1"/>
        </p:nvSpPr>
        <p:spPr>
          <a:xfrm>
            <a:off x="10458925" y="819560"/>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98" name="Picture Placeholder 197">
            <a:extLst>
              <a:ext uri="{FF2B5EF4-FFF2-40B4-BE49-F238E27FC236}">
                <a16:creationId xmlns:a16="http://schemas.microsoft.com/office/drawing/2014/main" id="{F9D3FB22-FF74-4855-A816-8D13507F1A88}"/>
              </a:ext>
            </a:extLst>
          </p:cNvPr>
          <p:cNvSpPr>
            <a:spLocks noGrp="1"/>
          </p:cNvSpPr>
          <p:nvPr>
            <p:ph type="pic" sz="quarter" idx="13" hasCustomPrompt="1"/>
          </p:nvPr>
        </p:nvSpPr>
        <p:spPr>
          <a:xfrm>
            <a:off x="5467894" y="587120"/>
            <a:ext cx="5290998" cy="5290998"/>
          </a:xfrm>
          <a:custGeom>
            <a:avLst/>
            <a:gdLst>
              <a:gd name="connsiteX0" fmla="*/ 2645499 w 5290998"/>
              <a:gd name="connsiteY0" fmla="*/ 0 h 5290998"/>
              <a:gd name="connsiteX1" fmla="*/ 5290998 w 5290998"/>
              <a:gd name="connsiteY1" fmla="*/ 2645499 h 5290998"/>
              <a:gd name="connsiteX2" fmla="*/ 2645499 w 5290998"/>
              <a:gd name="connsiteY2" fmla="*/ 5290998 h 5290998"/>
              <a:gd name="connsiteX3" fmla="*/ 0 w 5290998"/>
              <a:gd name="connsiteY3" fmla="*/ 2645499 h 5290998"/>
              <a:gd name="connsiteX4" fmla="*/ 2645499 w 5290998"/>
              <a:gd name="connsiteY4" fmla="*/ 0 h 5290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0998" h="5290998">
                <a:moveTo>
                  <a:pt x="2645499" y="0"/>
                </a:moveTo>
                <a:cubicBezTo>
                  <a:pt x="4106568" y="0"/>
                  <a:pt x="5290998" y="1184430"/>
                  <a:pt x="5290998" y="2645499"/>
                </a:cubicBezTo>
                <a:cubicBezTo>
                  <a:pt x="5290998" y="4106568"/>
                  <a:pt x="4106568" y="5290998"/>
                  <a:pt x="2645499" y="5290998"/>
                </a:cubicBezTo>
                <a:cubicBezTo>
                  <a:pt x="1184430" y="5290998"/>
                  <a:pt x="0" y="4106568"/>
                  <a:pt x="0" y="2645499"/>
                </a:cubicBezTo>
                <a:cubicBezTo>
                  <a:pt x="0" y="1184430"/>
                  <a:pt x="1184430" y="0"/>
                  <a:pt x="2645499" y="0"/>
                </a:cubicBezTo>
                <a:close/>
              </a:path>
            </a:pathLst>
          </a:custGeom>
        </p:spPr>
        <p:txBody>
          <a:bodyPr wrap="square">
            <a:noAutofit/>
          </a:bodyPr>
          <a:lstStyle>
            <a:lvl1pPr algn="ctr">
              <a:buNone/>
              <a:defRPr/>
            </a:lvl1pPr>
          </a:lstStyle>
          <a:p>
            <a:r>
              <a:rPr lang="en-US" dirty="0"/>
              <a:t>Click to add photo</a:t>
            </a:r>
          </a:p>
        </p:txBody>
      </p:sp>
      <p:grpSp>
        <p:nvGrpSpPr>
          <p:cNvPr id="7" name="Graphic 190">
            <a:extLst>
              <a:ext uri="{FF2B5EF4-FFF2-40B4-BE49-F238E27FC236}">
                <a16:creationId xmlns:a16="http://schemas.microsoft.com/office/drawing/2014/main" id="{17EAC1B1-556C-4228-8079-3D901DC59A88}"/>
              </a:ext>
              <a:ext uri="{C183D7F6-B498-43B3-948B-1728B52AA6E4}">
                <adec:decorative xmlns:adec="http://schemas.microsoft.com/office/drawing/2017/decorative" val="1"/>
              </a:ext>
            </a:extLst>
          </p:cNvPr>
          <p:cNvGrpSpPr/>
          <p:nvPr userDrawn="1"/>
        </p:nvGrpSpPr>
        <p:grpSpPr>
          <a:xfrm>
            <a:off x="4958702" y="964250"/>
            <a:ext cx="1591731" cy="537747"/>
            <a:chOff x="2504802" y="1755501"/>
            <a:chExt cx="1591731" cy="537747"/>
          </a:xfrm>
          <a:solidFill>
            <a:schemeClr val="tx1"/>
          </a:solidFill>
        </p:grpSpPr>
        <p:sp>
          <p:nvSpPr>
            <p:cNvPr id="8" name="Freeform: Shape 7">
              <a:extLst>
                <a:ext uri="{FF2B5EF4-FFF2-40B4-BE49-F238E27FC236}">
                  <a16:creationId xmlns:a16="http://schemas.microsoft.com/office/drawing/2014/main" id="{00A0FE21-F756-4726-9EC7-46DFECEEA9C4}"/>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B058B96D-C47B-4B24-BDCB-76960C6093C2}"/>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0" name="Graphic 4">
            <a:extLst>
              <a:ext uri="{FF2B5EF4-FFF2-40B4-BE49-F238E27FC236}">
                <a16:creationId xmlns:a16="http://schemas.microsoft.com/office/drawing/2014/main" id="{7058F75D-7E47-484C-A8EE-2222806808AB}"/>
              </a:ext>
              <a:ext uri="{C183D7F6-B498-43B3-948B-1728B52AA6E4}">
                <adec:decorative xmlns:adec="http://schemas.microsoft.com/office/drawing/2017/decorative" val="1"/>
              </a:ext>
            </a:extLst>
          </p:cNvPr>
          <p:cNvGrpSpPr/>
          <p:nvPr userDrawn="1"/>
        </p:nvGrpSpPr>
        <p:grpSpPr>
          <a:xfrm>
            <a:off x="9594816" y="4332008"/>
            <a:ext cx="1861481" cy="1861499"/>
            <a:chOff x="5734037" y="3067039"/>
            <a:chExt cx="724483" cy="724489"/>
          </a:xfrm>
          <a:solidFill>
            <a:schemeClr val="tx1"/>
          </a:solidFill>
        </p:grpSpPr>
        <p:sp>
          <p:nvSpPr>
            <p:cNvPr id="11" name="Freeform: Shape 10">
              <a:extLst>
                <a:ext uri="{FF2B5EF4-FFF2-40B4-BE49-F238E27FC236}">
                  <a16:creationId xmlns:a16="http://schemas.microsoft.com/office/drawing/2014/main" id="{F1AC0594-B604-4B5F-8735-5032813BC0BE}"/>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CC76D1BD-7300-4354-BCA3-07E1D3ED20C7}"/>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DD9F6A88-7F99-4DBB-95B6-90D13BF6D6DA}"/>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5E50E3B4-971A-4855-9C0F-87C90BD703A8}"/>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ADF73B02-8ED1-493F-BD6A-3884CA50ED50}"/>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2C8712CC-BAA8-4123-A8AB-B659FFA7B464}"/>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2DF71CDC-593D-45ED-A324-B6288F88EFCD}"/>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CCA641C0-F983-4E9C-89A5-4E177BC394FB}"/>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6770500E-AF98-4D78-A6FE-9B24BFC8BCCF}"/>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12C4091D-60DA-42BB-989C-B9ADE5525C55}"/>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168590E5-C6C5-44A5-9C28-E0516B919B26}"/>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D7AA5261-59D2-4ED0-A2DA-395652A5C70D}"/>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AD9FFE92-A04B-4BE2-A938-B2675AE1E4A9}"/>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9A2D6B82-69E6-428B-BF32-6ABF1DCBF39E}"/>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E2391CDF-0046-492E-9224-705121E92BA6}"/>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4661FF79-5959-476B-8D56-5137DD91153A}"/>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5DD68B4F-AD2D-48FC-A01D-0589F0B15BC9}"/>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0CE2168C-1A33-414B-B7F0-9188533278AD}"/>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20A0A7DC-BC4D-4658-905C-14DBA34206DD}"/>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D9A197B0-B38E-4006-AE4C-5E1AFEE64B64}"/>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911798F5-39E5-4F5D-A832-451D9B45AA39}"/>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D9E60DA4-B7B2-4142-8B10-8414CFC3E4EE}"/>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ED4CCCD2-6559-45FB-B74C-7DD51F558905}"/>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5DDC2BEF-F322-4173-A403-106EED2F9773}"/>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6611933B-49E7-46D2-88DB-CC46B84EA0BB}"/>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D26A659F-FEA4-4E9C-B74E-996BEF9BAF23}"/>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3B7E01FF-EBD3-4B8F-9D28-2BEF788A1ECA}"/>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3FCADC36-D67A-4261-A9F3-C82E3F961AB5}"/>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DBDB8408-0CFF-4820-9C69-EB049E017A8E}"/>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180B22E1-999D-4EAE-8A3A-FB51E4D601FF}"/>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C472FB3F-9113-40FB-B184-A41C3CDC8FAD}"/>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92A10ABE-BF04-45F7-8D84-7BBE9A34DC44}"/>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4B6CE03A-283C-4DDA-A450-BFD1FD41963B}"/>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C8E8007A-8733-4C6C-B1FD-8DF1A6C1AF23}"/>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BC57FD03-B434-4A33-AE85-95F31E63AE51}"/>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E121A789-B48C-49DD-98FB-879911D2BA08}"/>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3073C7CF-979E-4BEC-983D-3D8BBB37DF19}"/>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7AD34EE0-D604-4366-86AC-0A827066E845}"/>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485F29D7-9277-414F-9BAD-29BFF7336A51}"/>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9A64418C-82A1-496D-B6FE-52CD0CD6CF1F}"/>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94D8AB15-4DC2-4740-946A-935B5528A6AA}"/>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BF000FEC-BF88-43AA-991B-6D41B9D0AC97}"/>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330ACECF-61D6-4C22-AA82-C2BDD14F748B}"/>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81713DD5-B976-4481-AFB1-4DF6E405F2F4}"/>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BDED42A2-3A8B-4917-AA5F-4701CF55B06C}"/>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41FA0359-2B30-4C28-B9E3-7B860F27F7AF}"/>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08DB39A9-E0D4-4062-B61D-8F0291F9E262}"/>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7DC486B3-544A-47B1-B863-6850F1E6CC26}"/>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BBD7A989-1CD0-4707-94A2-D0DE6ABB4501}"/>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4854C381-9625-44C6-B8C4-7A6E633427ED}"/>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A87D99B0-2F49-44C3-80EA-BE31161CBD84}"/>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A20E3370-A797-44AB-8EEB-028D67C302D5}"/>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2EEE4C8D-07ED-400A-A39C-9972431904D7}"/>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CFB4C9CE-63F9-4607-A87D-FCC81E6C0440}"/>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2BBCEC67-B22C-432E-88CC-32FBBE738F5C}"/>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981E4161-0852-4BB4-937E-CF542BE145F4}"/>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C3F4CDB4-B460-436F-8935-7256EC8D8277}"/>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73287381-4AC6-40FE-8B73-E5343B936CF6}"/>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870CEB87-64E7-497A-9004-674EF56DB66B}"/>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AA83EE66-3B0A-40AA-B447-948D3629948E}"/>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73CE790E-1EBD-4FF2-ABA5-E9F9909B3C12}"/>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779390BB-7393-4A0C-A3C3-2F87CA36E507}"/>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51607083-A696-47D0-A23B-38DE4AFF7AC1}"/>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F4E8C456-7AE6-48DB-AB2B-2F5699DAE2B0}"/>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5C66ABC1-18DB-4060-BE7C-ABA9F5341702}"/>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F602375B-D728-43C4-B0BB-6DC1BD80E85E}"/>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03F9707C-4543-44EB-BD69-F109896D901B}"/>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662906B9-FB8C-4EB7-8A48-74429E0C9A41}"/>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1CFD115B-47BE-4B12-B634-5D02E38AB3EA}"/>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2E8D9F34-CDC5-4CBE-A13C-6A3756E5196A}"/>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F85CC0FE-CB51-488B-BE41-682BC3109E28}"/>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3169F838-03DE-4318-B3DA-EAD60079D3B0}"/>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A3409050-4729-4D3D-A5F1-2B9EE1DA1A0D}"/>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235D7858-91A3-4A37-8A44-2745C5CF51A9}"/>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ACE45589-6512-4E12-8AF2-58097C53410B}"/>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7378472F-639B-4781-9C3D-9971CBE63381}"/>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203117FB-3A1E-45EA-9FD9-C55376718100}"/>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88FD6B76-8922-4326-B4EF-224D0F84C1F3}"/>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20BD5AB4-F53C-41C7-A994-8C27AAC465C4}"/>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5BF0B5EF-5225-434F-B111-6D27F4DEA52C}"/>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075C9704-75F3-4462-9D0A-71AA900E5BA2}"/>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C95DF39F-F152-472F-8300-23665D5ECF8C}"/>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B230A2E4-CF3A-40B0-82D3-071FBBB4DC87}"/>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14F4EFE1-9FAE-4B22-826B-08FBDCE9CC4B}"/>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CDD6C517-57BE-46B7-8E72-C8C864024886}"/>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A3EB106C-FE6E-47B3-9C32-045FD059A5C7}"/>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CB4E8BF7-B94B-47BD-A9B5-AFF3570C76E0}"/>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5A3A49C6-8C8C-42A9-AEAD-FE76067F839A}"/>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18892BBF-F46F-4DEA-8D34-3C538865B994}"/>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42DBE679-46C1-4D6B-9190-B66FF7563ABF}"/>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6D80698F-E689-4561-9B1A-1B8D313AEF01}"/>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BED22A39-2211-4EAE-80B5-2A0800B3FBE7}"/>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D52B1A57-3DF6-4349-8A94-F1CA8F79E912}"/>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A3DDACCC-9A89-4A3E-8B8B-D3C062EA0A8C}"/>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DCFB23EC-77E1-454E-89A8-A9505579EA61}"/>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D311997D-5BCF-4D6F-9DA6-0A785957477B}"/>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07840B74-C9E0-4A04-96FF-AA02BCFDB02B}"/>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87D3E292-5664-4793-BA90-21852910B63B}"/>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8C9E486E-3CA3-415B-8234-7C6636CD49CC}"/>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C4A1881C-F2E0-4A98-9531-830ED84695BB}"/>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9617FDA1-12E1-49C5-98B3-CF0EC51D3E8C}"/>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CE736797-BBA8-488E-9B8E-96141B31F87E}"/>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C73D3F27-0A3D-4BF0-A29C-838DEB935C45}"/>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AA1FF25D-1187-4216-AD04-F69565C8BCC7}"/>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D3F96302-FE92-4A2E-9414-DC957DF770C9}"/>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346FC647-7685-4E4E-9B52-786EA9A156F7}"/>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1BF63F78-A1EF-4B61-A6AA-C0362F554376}"/>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CED61726-4F2E-450C-AEE9-72871D6855C6}"/>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57E8AD24-B31D-454E-B2C8-33B7FAAB9F61}"/>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AA46020A-35C3-4894-A14C-D58A6DDFF9BE}"/>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8E785BAB-0F71-4BAB-8D7C-4C2BF12728C4}"/>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D1753E06-E6F0-4D65-BC47-0E47F399F448}"/>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E77E25CE-9710-4B73-AD5E-49A4DA075D23}"/>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4281B070-7790-498A-BE64-AD6A8EED8C0C}"/>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BDEA3D1C-E147-472E-85DA-E8AEB7644764}"/>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08B4F711-6F99-4E44-88A4-8345F466B2B3}"/>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0401F175-D0DF-4BCA-9BE2-B992286B1593}"/>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72BED0ED-50C5-4726-B1B3-F7B58DD4C255}"/>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8D624348-F503-4817-9CA8-09F43150C5BB}"/>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E05DE4EB-7FC0-45E8-A5A4-FE0C12A4D23C}"/>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380D6E47-DFA0-49F8-B8AC-45BECE747D45}"/>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B0355008-C2C8-4091-A461-DEDD212620A4}"/>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3A070C1D-423C-45EC-BABD-2AB764379E9B}"/>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ED6D6F88-6E0D-43A8-A572-C2A45D7E6D76}"/>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C7435BDD-8A00-43E8-B980-6745E1F84244}"/>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6B652F89-76D1-41E7-92CB-9A456A09BDA1}"/>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105F5D2E-BDFE-4F13-82B3-12B50A630D02}"/>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3A273CB3-FB72-46BE-AD13-7FA701AEE95A}"/>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89CE35BE-CE0C-4893-B2C6-50678CC06FB2}"/>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48971D8C-C4B7-44D5-9AB4-858D5301EC31}"/>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5ACEE734-6DD7-46E2-A1A9-CEE34EDE6647}"/>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0740BF61-C964-49F9-AA06-1BAA78F8A1F2}"/>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17A8C672-80A0-4CB1-9A69-285E6E2B8354}"/>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8ED5360A-4B30-4716-A288-DC492291B700}"/>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64D4DB77-3361-44E4-85D9-73E2952D1A1C}"/>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B87FFE29-EEE8-410A-B16D-A39D63B65DBD}"/>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7FFB4B78-2AC0-4AF4-8508-25122AC6DC06}"/>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4BDB7689-92D1-48E9-8290-59C80C654419}"/>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3A45B0ED-6D49-4BC2-A8C6-DCB8C47309D6}"/>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4F2277B0-CA2C-4C4D-886E-A8BB5C3A6F52}"/>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58D4EC10-F99B-4BE4-89B6-834B1616867C}"/>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4D9035AB-20FC-4026-8475-CA8ECF6778B3}"/>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9020D706-6962-405A-8331-D597DC0D1A11}"/>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DF578D57-B7A5-4238-A263-2E65D253F46D}"/>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4FE956D7-DBF3-4CA6-88C5-20C156EF5F93}"/>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19632A64-B98F-4324-A376-137F2FBA92D4}"/>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141AA47A-2218-41A9-8E27-AF0652183A5F}"/>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475085E3-7E18-429A-82F9-A4DF606F56BD}"/>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A5E41EA3-AAF0-46A3-920B-9DBD36AE2E8D}"/>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683D64B3-0315-4624-8675-5B768069C714}"/>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52AB4059-8E15-4439-8B16-54ADF3358C4C}"/>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12184488-1E03-46C9-91F7-55AABB8D478A}"/>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A389773B-102C-4C8B-9C32-610AEEE77366}"/>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166BF649-A9F2-4B11-80D0-32DF3F5A3230}"/>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61EB4D7B-F497-4FBF-8130-E4ECF28F8BA5}"/>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D883741A-5097-469D-A7A9-C743F80ECBD5}"/>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FC3A26E3-D2A0-40FC-9A92-B6238BB11570}"/>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2087A775-76DD-4F9C-B8E5-86EB3BF366DD}"/>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6D846DE1-54E3-4C00-B45A-553B7F3FD30C}"/>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ABBF9824-3B15-4F04-8C4E-09B799538C44}"/>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01B5C75E-CCEF-4EEA-859D-4C251F3AE97C}"/>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A254139D-5D72-478D-89BE-DBC64CD27C88}"/>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71EFFC33-CB59-469A-AE58-5CA89469EE80}"/>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C0D017A2-9FAB-4DFD-9624-E10B7C0C1673}"/>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DADC6512-13AB-4407-937C-A389D565FCD9}"/>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1CEFC24B-FFC2-47B3-BD7A-7CABF1AE4D9B}"/>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F0C49246-6A98-4333-949E-46BDAD9321B7}"/>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F707CE6A-7685-4D70-813E-6D2B46FBB41B}"/>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9110FD0D-D3A6-4760-8827-B70ADFC98296}"/>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545414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2A036E-555E-452E-A03E-C23B0204B568}"/>
              </a:ext>
              <a:ext uri="{C183D7F6-B498-43B3-948B-1728B52AA6E4}">
                <adec:decorative xmlns:adec="http://schemas.microsoft.com/office/drawing/2017/decorative" val="1"/>
              </a:ext>
            </a:extLst>
          </p:cNvPr>
          <p:cNvGrpSpPr/>
          <p:nvPr userDrawn="1"/>
        </p:nvGrpSpPr>
        <p:grpSpPr>
          <a:xfrm>
            <a:off x="9847291" y="292656"/>
            <a:ext cx="1861854" cy="717514"/>
            <a:chOff x="0" y="292656"/>
            <a:chExt cx="1861854" cy="717514"/>
          </a:xfrm>
        </p:grpSpPr>
        <p:sp>
          <p:nvSpPr>
            <p:cNvPr id="18" name="Freeform: Shape 17">
              <a:extLst>
                <a:ext uri="{FF2B5EF4-FFF2-40B4-BE49-F238E27FC236}">
                  <a16:creationId xmlns:a16="http://schemas.microsoft.com/office/drawing/2014/main" id="{D022D41B-79E8-48CF-B2C1-81682892F7AB}"/>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19" name="Freeform: Shape 18">
              <a:extLst>
                <a:ext uri="{FF2B5EF4-FFF2-40B4-BE49-F238E27FC236}">
                  <a16:creationId xmlns:a16="http://schemas.microsoft.com/office/drawing/2014/main" id="{B3C39C16-6EA8-4E23-96CD-35016A14A657}"/>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grpSp>
      <p:grpSp>
        <p:nvGrpSpPr>
          <p:cNvPr id="34" name="Group 33">
            <a:extLst>
              <a:ext uri="{FF2B5EF4-FFF2-40B4-BE49-F238E27FC236}">
                <a16:creationId xmlns:a16="http://schemas.microsoft.com/office/drawing/2014/main" id="{88349EA7-4C35-41B7-ADAE-D5A8A2B6B935}"/>
              </a:ext>
              <a:ext uri="{C183D7F6-B498-43B3-948B-1728B52AA6E4}">
                <adec:decorative xmlns:adec="http://schemas.microsoft.com/office/drawing/2017/decorative" val="1"/>
              </a:ext>
            </a:extLst>
          </p:cNvPr>
          <p:cNvGrpSpPr/>
          <p:nvPr userDrawn="1"/>
        </p:nvGrpSpPr>
        <p:grpSpPr>
          <a:xfrm>
            <a:off x="-8878" y="-8878"/>
            <a:ext cx="1242819" cy="1314996"/>
            <a:chOff x="79900" y="122321"/>
            <a:chExt cx="2232251" cy="2361890"/>
          </a:xfrm>
        </p:grpSpPr>
        <p:sp>
          <p:nvSpPr>
            <p:cNvPr id="16" name="Freeform: Shape 15">
              <a:extLst>
                <a:ext uri="{FF2B5EF4-FFF2-40B4-BE49-F238E27FC236}">
                  <a16:creationId xmlns:a16="http://schemas.microsoft.com/office/drawing/2014/main" id="{40BB9AE5-B3F9-4910-8739-DCBEE4532722}"/>
                </a:ext>
                <a:ext uri="{C183D7F6-B498-43B3-948B-1728B52AA6E4}">
                  <adec:decorative xmlns:adec="http://schemas.microsoft.com/office/drawing/2017/decorative" val="1"/>
                </a:ext>
              </a:extLst>
            </p:cNvPr>
            <p:cNvSpPr/>
            <p:nvPr userDrawn="1"/>
          </p:nvSpPr>
          <p:spPr>
            <a:xfrm>
              <a:off x="79900" y="122321"/>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1" name="Freeform: Shape 20">
              <a:extLst>
                <a:ext uri="{FF2B5EF4-FFF2-40B4-BE49-F238E27FC236}">
                  <a16:creationId xmlns:a16="http://schemas.microsoft.com/office/drawing/2014/main" id="{03E19069-8C91-4A11-ABFB-54DACDBFBB11}"/>
                </a:ext>
                <a:ext uri="{C183D7F6-B498-43B3-948B-1728B52AA6E4}">
                  <adec:decorative xmlns:adec="http://schemas.microsoft.com/office/drawing/2017/decorative" val="1"/>
                </a:ext>
              </a:extLst>
            </p:cNvPr>
            <p:cNvSpPr/>
            <p:nvPr userDrawn="1"/>
          </p:nvSpPr>
          <p:spPr>
            <a:xfrm>
              <a:off x="79900" y="122321"/>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grpSp>
      <p:sp>
        <p:nvSpPr>
          <p:cNvPr id="40" name="Title 1">
            <a:extLst>
              <a:ext uri="{FF2B5EF4-FFF2-40B4-BE49-F238E27FC236}">
                <a16:creationId xmlns:a16="http://schemas.microsoft.com/office/drawing/2014/main" id="{5DFCC9E4-D2C1-4336-ADFB-27826CD054DE}"/>
              </a:ext>
            </a:extLst>
          </p:cNvPr>
          <p:cNvSpPr>
            <a:spLocks noGrp="1"/>
          </p:cNvSpPr>
          <p:nvPr>
            <p:ph type="title" hasCustomPrompt="1"/>
          </p:nvPr>
        </p:nvSpPr>
        <p:spPr>
          <a:xfrm>
            <a:off x="1691324" y="358614"/>
            <a:ext cx="7710127" cy="1044058"/>
          </a:xfrm>
        </p:spPr>
        <p:txBody>
          <a:bodyPr anchor="t"/>
          <a:lstStyle>
            <a:lvl1pPr>
              <a:defRPr/>
            </a:lvl1pPr>
          </a:lstStyle>
          <a:p>
            <a:r>
              <a:rPr lang="en-US" dirty="0"/>
              <a:t>Click to add title</a:t>
            </a:r>
          </a:p>
        </p:txBody>
      </p:sp>
      <p:sp>
        <p:nvSpPr>
          <p:cNvPr id="35" name="Text Placeholder 23">
            <a:extLst>
              <a:ext uri="{FF2B5EF4-FFF2-40B4-BE49-F238E27FC236}">
                <a16:creationId xmlns:a16="http://schemas.microsoft.com/office/drawing/2014/main" id="{0F74E023-C0D5-41E7-919F-5C8B489C6509}"/>
              </a:ext>
            </a:extLst>
          </p:cNvPr>
          <p:cNvSpPr>
            <a:spLocks noGrp="1"/>
          </p:cNvSpPr>
          <p:nvPr>
            <p:ph type="body" sz="quarter" idx="13" hasCustomPrompt="1"/>
          </p:nvPr>
        </p:nvSpPr>
        <p:spPr>
          <a:xfrm>
            <a:off x="1691325" y="1765954"/>
            <a:ext cx="4307160" cy="518874"/>
          </a:xfrm>
        </p:spPr>
        <p:txBody>
          <a:bodyPr/>
          <a:lstStyle>
            <a:lvl1pPr>
              <a:buNone/>
              <a:defRPr b="1"/>
            </a:lvl1pPr>
          </a:lstStyle>
          <a:p>
            <a:pPr lvl="0"/>
            <a:r>
              <a:rPr lang="en-US" dirty="0"/>
              <a:t>Click to add title</a:t>
            </a:r>
          </a:p>
        </p:txBody>
      </p:sp>
      <p:sp>
        <p:nvSpPr>
          <p:cNvPr id="36" name="Text Placeholder 25">
            <a:extLst>
              <a:ext uri="{FF2B5EF4-FFF2-40B4-BE49-F238E27FC236}">
                <a16:creationId xmlns:a16="http://schemas.microsoft.com/office/drawing/2014/main" id="{DFEFE027-FE1B-489A-A696-4FD8C4E65652}"/>
              </a:ext>
            </a:extLst>
          </p:cNvPr>
          <p:cNvSpPr>
            <a:spLocks noGrp="1"/>
          </p:cNvSpPr>
          <p:nvPr>
            <p:ph type="body" sz="quarter" idx="14" hasCustomPrompt="1"/>
          </p:nvPr>
        </p:nvSpPr>
        <p:spPr>
          <a:xfrm>
            <a:off x="1691325" y="2417734"/>
            <a:ext cx="4307160"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37" name="Text Placeholder 23">
            <a:extLst>
              <a:ext uri="{FF2B5EF4-FFF2-40B4-BE49-F238E27FC236}">
                <a16:creationId xmlns:a16="http://schemas.microsoft.com/office/drawing/2014/main" id="{3DB0FA80-1E07-4384-94AE-AC639E42FC7E}"/>
              </a:ext>
            </a:extLst>
          </p:cNvPr>
          <p:cNvSpPr>
            <a:spLocks noGrp="1"/>
          </p:cNvSpPr>
          <p:nvPr>
            <p:ph type="body" sz="quarter" idx="15" hasCustomPrompt="1"/>
          </p:nvPr>
        </p:nvSpPr>
        <p:spPr>
          <a:xfrm>
            <a:off x="6317484" y="1765954"/>
            <a:ext cx="4307160" cy="518874"/>
          </a:xfrm>
        </p:spPr>
        <p:txBody>
          <a:bodyPr/>
          <a:lstStyle>
            <a:lvl1pPr>
              <a:buNone/>
              <a:defRPr b="1"/>
            </a:lvl1pPr>
          </a:lstStyle>
          <a:p>
            <a:pPr lvl="0"/>
            <a:r>
              <a:rPr lang="en-US" dirty="0"/>
              <a:t>Click to add title</a:t>
            </a:r>
          </a:p>
        </p:txBody>
      </p:sp>
      <p:sp>
        <p:nvSpPr>
          <p:cNvPr id="38" name="Text Placeholder 25">
            <a:extLst>
              <a:ext uri="{FF2B5EF4-FFF2-40B4-BE49-F238E27FC236}">
                <a16:creationId xmlns:a16="http://schemas.microsoft.com/office/drawing/2014/main" id="{99C1CF62-099A-440A-BEFC-058944B90845}"/>
              </a:ext>
            </a:extLst>
          </p:cNvPr>
          <p:cNvSpPr>
            <a:spLocks noGrp="1"/>
          </p:cNvSpPr>
          <p:nvPr>
            <p:ph type="body" sz="quarter" idx="16" hasCustomPrompt="1"/>
          </p:nvPr>
        </p:nvSpPr>
        <p:spPr>
          <a:xfrm>
            <a:off x="6317484" y="2417734"/>
            <a:ext cx="4307160"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25" name="Date Placeholder 178">
            <a:extLst>
              <a:ext uri="{FF2B5EF4-FFF2-40B4-BE49-F238E27FC236}">
                <a16:creationId xmlns:a16="http://schemas.microsoft.com/office/drawing/2014/main" id="{D233886F-CB8B-488F-AC80-91A3C6FC6812}"/>
              </a:ext>
            </a:extLst>
          </p:cNvPr>
          <p:cNvSpPr>
            <a:spLocks noGrp="1"/>
          </p:cNvSpPr>
          <p:nvPr>
            <p:ph type="dt" sz="half" idx="10"/>
          </p:nvPr>
        </p:nvSpPr>
        <p:spPr>
          <a:xfrm>
            <a:off x="838200" y="6356350"/>
            <a:ext cx="2743200" cy="365125"/>
          </a:xfrm>
        </p:spPr>
        <p:txBody>
          <a:bodyPr/>
          <a:lstStyle/>
          <a:p>
            <a:r>
              <a:rPr lang="en-US"/>
              <a:t>2/1/20XX</a:t>
            </a:r>
            <a:endParaRPr lang="en-US" dirty="0"/>
          </a:p>
        </p:txBody>
      </p:sp>
      <p:sp>
        <p:nvSpPr>
          <p:cNvPr id="26" name="Footer Placeholder 179">
            <a:extLst>
              <a:ext uri="{FF2B5EF4-FFF2-40B4-BE49-F238E27FC236}">
                <a16:creationId xmlns:a16="http://schemas.microsoft.com/office/drawing/2014/main" id="{31C750C1-1A40-46E0-B48D-F1D78058D722}"/>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33" name="Slide Number Placeholder 180">
            <a:extLst>
              <a:ext uri="{FF2B5EF4-FFF2-40B4-BE49-F238E27FC236}">
                <a16:creationId xmlns:a16="http://schemas.microsoft.com/office/drawing/2014/main" id="{8FDDDBE7-8A2B-4ABD-AA8A-56DAFD0C8665}"/>
              </a:ext>
            </a:extLst>
          </p:cNvPr>
          <p:cNvSpPr>
            <a:spLocks noGrp="1"/>
          </p:cNvSpPr>
          <p:nvPr>
            <p:ph type="sldNum" sz="quarter" idx="12"/>
          </p:nvPr>
        </p:nvSpPr>
        <p:spPr>
          <a:xfrm>
            <a:off x="8610600" y="6356350"/>
            <a:ext cx="2743200" cy="365125"/>
          </a:xfrm>
        </p:spPr>
        <p:txBody>
          <a:bodyPr/>
          <a:lstStyle>
            <a:lvl1pPr>
              <a:defRPr>
                <a:solidFill>
                  <a:schemeClr val="tx1"/>
                </a:solidFill>
              </a:defRPr>
            </a:lvl1pPr>
          </a:lstStyle>
          <a:p>
            <a:fld id="{5EA792F7-1D9E-4C7E-A103-E8EDFDC2691E}" type="slidenum">
              <a:rPr lang="en-US" smtClean="0"/>
              <a:pPr/>
              <a:t>‹#›</a:t>
            </a:fld>
            <a:endParaRPr lang="en-US" dirty="0"/>
          </a:p>
        </p:txBody>
      </p:sp>
      <p:grpSp>
        <p:nvGrpSpPr>
          <p:cNvPr id="56" name="Group 55">
            <a:extLst>
              <a:ext uri="{FF2B5EF4-FFF2-40B4-BE49-F238E27FC236}">
                <a16:creationId xmlns:a16="http://schemas.microsoft.com/office/drawing/2014/main" id="{094A3771-4C60-4CFE-8E9E-37289AB0317E}"/>
              </a:ext>
              <a:ext uri="{C183D7F6-B498-43B3-948B-1728B52AA6E4}">
                <adec:decorative xmlns:adec="http://schemas.microsoft.com/office/drawing/2017/decorative" val="1"/>
              </a:ext>
            </a:extLst>
          </p:cNvPr>
          <p:cNvGrpSpPr/>
          <p:nvPr userDrawn="1"/>
        </p:nvGrpSpPr>
        <p:grpSpPr>
          <a:xfrm>
            <a:off x="10056904" y="5782880"/>
            <a:ext cx="1054467" cy="469689"/>
            <a:chOff x="10056904" y="5720734"/>
            <a:chExt cx="1054467" cy="469689"/>
          </a:xfrm>
        </p:grpSpPr>
        <p:grpSp>
          <p:nvGrpSpPr>
            <p:cNvPr id="44" name="Graphic 185">
              <a:extLst>
                <a:ext uri="{FF2B5EF4-FFF2-40B4-BE49-F238E27FC236}">
                  <a16:creationId xmlns:a16="http://schemas.microsoft.com/office/drawing/2014/main" id="{82CA434A-3484-456D-AE0D-D55E9CABFA96}"/>
                </a:ext>
                <a:ext uri="{C183D7F6-B498-43B3-948B-1728B52AA6E4}">
                  <adec:decorative xmlns:adec="http://schemas.microsoft.com/office/drawing/2017/decorative" val="1"/>
                </a:ext>
              </a:extLst>
            </p:cNvPr>
            <p:cNvGrpSpPr/>
            <p:nvPr userDrawn="1"/>
          </p:nvGrpSpPr>
          <p:grpSpPr>
            <a:xfrm>
              <a:off x="10056904" y="5720734"/>
              <a:ext cx="1054467" cy="469689"/>
              <a:chOff x="9841624" y="4115729"/>
              <a:chExt cx="602170" cy="268223"/>
            </a:xfrm>
            <a:solidFill>
              <a:schemeClr val="tx1"/>
            </a:solidFill>
          </p:grpSpPr>
          <p:sp>
            <p:nvSpPr>
              <p:cNvPr id="45" name="Freeform: Shape 44">
                <a:extLst>
                  <a:ext uri="{FF2B5EF4-FFF2-40B4-BE49-F238E27FC236}">
                    <a16:creationId xmlns:a16="http://schemas.microsoft.com/office/drawing/2014/main" id="{1207C719-43F0-4665-8018-8838DD423DA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BC5E6BE1-0377-492E-8C35-C9751467B64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7A539B71-0508-4FCA-9C39-AEC6A2EA999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8C5469B1-9998-4419-9D88-48A73CF4B76B}"/>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CD09A9A1-8B7A-428A-825F-54D38DDB316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nvGrpSpPr>
            <p:cNvPr id="50" name="Graphic 185">
              <a:extLst>
                <a:ext uri="{FF2B5EF4-FFF2-40B4-BE49-F238E27FC236}">
                  <a16:creationId xmlns:a16="http://schemas.microsoft.com/office/drawing/2014/main" id="{D4D999BA-0F0D-4C71-9EBD-B63A0BEAD62B}"/>
                </a:ext>
                <a:ext uri="{C183D7F6-B498-43B3-948B-1728B52AA6E4}">
                  <adec:decorative xmlns:adec="http://schemas.microsoft.com/office/drawing/2017/decorative" val="1"/>
                </a:ext>
              </a:extLst>
            </p:cNvPr>
            <p:cNvGrpSpPr/>
            <p:nvPr userDrawn="1"/>
          </p:nvGrpSpPr>
          <p:grpSpPr>
            <a:xfrm>
              <a:off x="10056904" y="5720734"/>
              <a:ext cx="1054467" cy="469689"/>
              <a:chOff x="9841624" y="4115729"/>
              <a:chExt cx="602170" cy="268223"/>
            </a:xfrm>
            <a:solidFill>
              <a:schemeClr val="accent3">
                <a:alpha val="20000"/>
              </a:schemeClr>
            </a:solidFill>
          </p:grpSpPr>
          <p:sp>
            <p:nvSpPr>
              <p:cNvPr id="51" name="Freeform: Shape 50">
                <a:extLst>
                  <a:ext uri="{FF2B5EF4-FFF2-40B4-BE49-F238E27FC236}">
                    <a16:creationId xmlns:a16="http://schemas.microsoft.com/office/drawing/2014/main" id="{FDE4F78B-7D0A-4A9C-8A51-279A4EE2983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45979898-184B-4CB1-A3A0-FD02604EAD01}"/>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A65087BF-15DB-40DB-AFFA-F8401659A2F7}"/>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626290F3-DCED-4500-B758-5F184B3CEF17}"/>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AF7E19E5-76ED-4A38-BB6F-CBF416DA8A78}"/>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9613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588BAEF-9B22-4B78-838B-7DC11C0EA2C4}"/>
              </a:ext>
              <a:ext uri="{C183D7F6-B498-43B3-948B-1728B52AA6E4}">
                <adec:decorative xmlns:adec="http://schemas.microsoft.com/office/drawing/2017/decorative" val="1"/>
              </a:ext>
            </a:extLst>
          </p:cNvPr>
          <p:cNvGrpSpPr/>
          <p:nvPr userDrawn="1"/>
        </p:nvGrpSpPr>
        <p:grpSpPr>
          <a:xfrm>
            <a:off x="9847291" y="292656"/>
            <a:ext cx="1861854" cy="717514"/>
            <a:chOff x="0" y="292656"/>
            <a:chExt cx="1861854" cy="717514"/>
          </a:xfrm>
        </p:grpSpPr>
        <p:sp>
          <p:nvSpPr>
            <p:cNvPr id="16" name="Freeform: Shape 15">
              <a:extLst>
                <a:ext uri="{FF2B5EF4-FFF2-40B4-BE49-F238E27FC236}">
                  <a16:creationId xmlns:a16="http://schemas.microsoft.com/office/drawing/2014/main" id="{420212D7-7787-4FFC-B8D9-35F729D185FA}"/>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17" name="Freeform: Shape 16">
              <a:extLst>
                <a:ext uri="{FF2B5EF4-FFF2-40B4-BE49-F238E27FC236}">
                  <a16:creationId xmlns:a16="http://schemas.microsoft.com/office/drawing/2014/main" id="{67577D49-4464-484D-8792-C20C8556A145}"/>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grpSp>
      <p:grpSp>
        <p:nvGrpSpPr>
          <p:cNvPr id="18" name="Group 17">
            <a:extLst>
              <a:ext uri="{FF2B5EF4-FFF2-40B4-BE49-F238E27FC236}">
                <a16:creationId xmlns:a16="http://schemas.microsoft.com/office/drawing/2014/main" id="{CFF06135-5FEE-41FD-9B18-A0441D2A7B3B}"/>
              </a:ext>
              <a:ext uri="{C183D7F6-B498-43B3-948B-1728B52AA6E4}">
                <adec:decorative xmlns:adec="http://schemas.microsoft.com/office/drawing/2017/decorative" val="1"/>
              </a:ext>
            </a:extLst>
          </p:cNvPr>
          <p:cNvGrpSpPr/>
          <p:nvPr userDrawn="1"/>
        </p:nvGrpSpPr>
        <p:grpSpPr>
          <a:xfrm>
            <a:off x="-8878" y="-8878"/>
            <a:ext cx="1242819" cy="1314996"/>
            <a:chOff x="79900" y="122321"/>
            <a:chExt cx="2232251" cy="2361890"/>
          </a:xfrm>
        </p:grpSpPr>
        <p:sp>
          <p:nvSpPr>
            <p:cNvPr id="19" name="Freeform: Shape 18">
              <a:extLst>
                <a:ext uri="{FF2B5EF4-FFF2-40B4-BE49-F238E27FC236}">
                  <a16:creationId xmlns:a16="http://schemas.microsoft.com/office/drawing/2014/main" id="{53AEB7B2-43A7-459D-9CFA-1C75B3351CC6}"/>
                </a:ext>
                <a:ext uri="{C183D7F6-B498-43B3-948B-1728B52AA6E4}">
                  <adec:decorative xmlns:adec="http://schemas.microsoft.com/office/drawing/2017/decorative" val="1"/>
                </a:ext>
              </a:extLst>
            </p:cNvPr>
            <p:cNvSpPr/>
            <p:nvPr userDrawn="1"/>
          </p:nvSpPr>
          <p:spPr>
            <a:xfrm>
              <a:off x="79900" y="122321"/>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0" name="Freeform: Shape 19">
              <a:extLst>
                <a:ext uri="{FF2B5EF4-FFF2-40B4-BE49-F238E27FC236}">
                  <a16:creationId xmlns:a16="http://schemas.microsoft.com/office/drawing/2014/main" id="{FA095D62-486F-47DD-A58F-7F4BE6617E8E}"/>
                </a:ext>
                <a:ext uri="{C183D7F6-B498-43B3-948B-1728B52AA6E4}">
                  <adec:decorative xmlns:adec="http://schemas.microsoft.com/office/drawing/2017/decorative" val="1"/>
                </a:ext>
              </a:extLst>
            </p:cNvPr>
            <p:cNvSpPr/>
            <p:nvPr userDrawn="1"/>
          </p:nvSpPr>
          <p:spPr>
            <a:xfrm>
              <a:off x="79900" y="122321"/>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grpSp>
      <p:sp>
        <p:nvSpPr>
          <p:cNvPr id="37" name="Title 1">
            <a:extLst>
              <a:ext uri="{FF2B5EF4-FFF2-40B4-BE49-F238E27FC236}">
                <a16:creationId xmlns:a16="http://schemas.microsoft.com/office/drawing/2014/main" id="{A4FD0935-8B36-453D-B28E-23C060B3E273}"/>
              </a:ext>
            </a:extLst>
          </p:cNvPr>
          <p:cNvSpPr>
            <a:spLocks noGrp="1"/>
          </p:cNvSpPr>
          <p:nvPr>
            <p:ph type="title" hasCustomPrompt="1"/>
          </p:nvPr>
        </p:nvSpPr>
        <p:spPr>
          <a:xfrm>
            <a:off x="1691324" y="358614"/>
            <a:ext cx="7710127" cy="1044058"/>
          </a:xfrm>
        </p:spPr>
        <p:txBody>
          <a:bodyPr anchor="t"/>
          <a:lstStyle>
            <a:lvl1pPr>
              <a:defRPr/>
            </a:lvl1pPr>
          </a:lstStyle>
          <a:p>
            <a:r>
              <a:rPr lang="en-US" dirty="0"/>
              <a:t>Click to add title</a:t>
            </a:r>
          </a:p>
        </p:txBody>
      </p:sp>
      <p:sp>
        <p:nvSpPr>
          <p:cNvPr id="38" name="Text Placeholder 23">
            <a:extLst>
              <a:ext uri="{FF2B5EF4-FFF2-40B4-BE49-F238E27FC236}">
                <a16:creationId xmlns:a16="http://schemas.microsoft.com/office/drawing/2014/main" id="{FD196DEF-9124-464A-BE20-4F758F4E31C4}"/>
              </a:ext>
            </a:extLst>
          </p:cNvPr>
          <p:cNvSpPr>
            <a:spLocks noGrp="1"/>
          </p:cNvSpPr>
          <p:nvPr>
            <p:ph type="body" sz="quarter" idx="13" hasCustomPrompt="1"/>
          </p:nvPr>
        </p:nvSpPr>
        <p:spPr>
          <a:xfrm>
            <a:off x="470103" y="1758956"/>
            <a:ext cx="3534208" cy="518874"/>
          </a:xfrm>
        </p:spPr>
        <p:txBody>
          <a:bodyPr/>
          <a:lstStyle>
            <a:lvl1pPr>
              <a:buNone/>
              <a:defRPr b="1"/>
            </a:lvl1pPr>
          </a:lstStyle>
          <a:p>
            <a:pPr lvl="0"/>
            <a:r>
              <a:rPr lang="en-US" dirty="0"/>
              <a:t>Click to add title</a:t>
            </a:r>
          </a:p>
        </p:txBody>
      </p:sp>
      <p:sp>
        <p:nvSpPr>
          <p:cNvPr id="39" name="Text Placeholder 25">
            <a:extLst>
              <a:ext uri="{FF2B5EF4-FFF2-40B4-BE49-F238E27FC236}">
                <a16:creationId xmlns:a16="http://schemas.microsoft.com/office/drawing/2014/main" id="{A0F85BB1-4795-429F-8AC3-DACE25FEB6F3}"/>
              </a:ext>
            </a:extLst>
          </p:cNvPr>
          <p:cNvSpPr>
            <a:spLocks noGrp="1"/>
          </p:cNvSpPr>
          <p:nvPr>
            <p:ph type="body" sz="quarter" idx="14" hasCustomPrompt="1"/>
          </p:nvPr>
        </p:nvSpPr>
        <p:spPr>
          <a:xfrm>
            <a:off x="470103" y="2410736"/>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40" name="Text Placeholder 23">
            <a:extLst>
              <a:ext uri="{FF2B5EF4-FFF2-40B4-BE49-F238E27FC236}">
                <a16:creationId xmlns:a16="http://schemas.microsoft.com/office/drawing/2014/main" id="{68F13C61-FEA2-4F84-ADB4-B072944A1F2E}"/>
              </a:ext>
            </a:extLst>
          </p:cNvPr>
          <p:cNvSpPr>
            <a:spLocks noGrp="1"/>
          </p:cNvSpPr>
          <p:nvPr>
            <p:ph type="body" sz="quarter" idx="15" hasCustomPrompt="1"/>
          </p:nvPr>
        </p:nvSpPr>
        <p:spPr>
          <a:xfrm>
            <a:off x="4322520" y="1758956"/>
            <a:ext cx="3534208" cy="518874"/>
          </a:xfrm>
        </p:spPr>
        <p:txBody>
          <a:bodyPr/>
          <a:lstStyle>
            <a:lvl1pPr>
              <a:buNone/>
              <a:defRPr b="1"/>
            </a:lvl1pPr>
          </a:lstStyle>
          <a:p>
            <a:pPr lvl="0"/>
            <a:r>
              <a:rPr lang="en-US" dirty="0"/>
              <a:t>Click to add title</a:t>
            </a:r>
          </a:p>
        </p:txBody>
      </p:sp>
      <p:sp>
        <p:nvSpPr>
          <p:cNvPr id="41" name="Text Placeholder 25">
            <a:extLst>
              <a:ext uri="{FF2B5EF4-FFF2-40B4-BE49-F238E27FC236}">
                <a16:creationId xmlns:a16="http://schemas.microsoft.com/office/drawing/2014/main" id="{0931B5D4-0C97-40D5-93AF-A0CA590E8FE7}"/>
              </a:ext>
            </a:extLst>
          </p:cNvPr>
          <p:cNvSpPr>
            <a:spLocks noGrp="1"/>
          </p:cNvSpPr>
          <p:nvPr>
            <p:ph type="body" sz="quarter" idx="16" hasCustomPrompt="1"/>
          </p:nvPr>
        </p:nvSpPr>
        <p:spPr>
          <a:xfrm>
            <a:off x="4322520" y="2410736"/>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42" name="Text Placeholder 23">
            <a:extLst>
              <a:ext uri="{FF2B5EF4-FFF2-40B4-BE49-F238E27FC236}">
                <a16:creationId xmlns:a16="http://schemas.microsoft.com/office/drawing/2014/main" id="{57C721C7-54E7-4F91-AC64-A6CB4A58FBAC}"/>
              </a:ext>
            </a:extLst>
          </p:cNvPr>
          <p:cNvSpPr>
            <a:spLocks noGrp="1"/>
          </p:cNvSpPr>
          <p:nvPr>
            <p:ph type="body" sz="quarter" idx="17" hasCustomPrompt="1"/>
          </p:nvPr>
        </p:nvSpPr>
        <p:spPr>
          <a:xfrm>
            <a:off x="8174937" y="1758956"/>
            <a:ext cx="3534208" cy="518874"/>
          </a:xfrm>
        </p:spPr>
        <p:txBody>
          <a:bodyPr/>
          <a:lstStyle>
            <a:lvl1pPr>
              <a:buNone/>
              <a:defRPr b="1"/>
            </a:lvl1pPr>
          </a:lstStyle>
          <a:p>
            <a:pPr lvl="0"/>
            <a:r>
              <a:rPr lang="en-US" dirty="0"/>
              <a:t>Click to add title</a:t>
            </a:r>
          </a:p>
        </p:txBody>
      </p:sp>
      <p:sp>
        <p:nvSpPr>
          <p:cNvPr id="43" name="Text Placeholder 25">
            <a:extLst>
              <a:ext uri="{FF2B5EF4-FFF2-40B4-BE49-F238E27FC236}">
                <a16:creationId xmlns:a16="http://schemas.microsoft.com/office/drawing/2014/main" id="{6F350A6E-AE98-42CD-9742-7F116F9AF609}"/>
              </a:ext>
            </a:extLst>
          </p:cNvPr>
          <p:cNvSpPr>
            <a:spLocks noGrp="1"/>
          </p:cNvSpPr>
          <p:nvPr>
            <p:ph type="body" sz="quarter" idx="18" hasCustomPrompt="1"/>
          </p:nvPr>
        </p:nvSpPr>
        <p:spPr>
          <a:xfrm>
            <a:off x="8174937" y="2410736"/>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24" name="Date Placeholder 178">
            <a:extLst>
              <a:ext uri="{FF2B5EF4-FFF2-40B4-BE49-F238E27FC236}">
                <a16:creationId xmlns:a16="http://schemas.microsoft.com/office/drawing/2014/main" id="{C04F291D-0D54-49CD-9169-A039D453D8C7}"/>
              </a:ext>
            </a:extLst>
          </p:cNvPr>
          <p:cNvSpPr>
            <a:spLocks noGrp="1"/>
          </p:cNvSpPr>
          <p:nvPr>
            <p:ph type="dt" sz="half" idx="10"/>
          </p:nvPr>
        </p:nvSpPr>
        <p:spPr>
          <a:xfrm>
            <a:off x="838200" y="6356350"/>
            <a:ext cx="2743200" cy="365125"/>
          </a:xfrm>
        </p:spPr>
        <p:txBody>
          <a:bodyPr/>
          <a:lstStyle/>
          <a:p>
            <a:r>
              <a:rPr lang="en-US"/>
              <a:t>2/1/20XX</a:t>
            </a:r>
            <a:endParaRPr lang="en-US" dirty="0"/>
          </a:p>
        </p:txBody>
      </p:sp>
      <p:sp>
        <p:nvSpPr>
          <p:cNvPr id="25" name="Footer Placeholder 179">
            <a:extLst>
              <a:ext uri="{FF2B5EF4-FFF2-40B4-BE49-F238E27FC236}">
                <a16:creationId xmlns:a16="http://schemas.microsoft.com/office/drawing/2014/main" id="{0625F097-2116-4450-AC09-0BB7311D0E76}"/>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32" name="Slide Number Placeholder 180">
            <a:extLst>
              <a:ext uri="{FF2B5EF4-FFF2-40B4-BE49-F238E27FC236}">
                <a16:creationId xmlns:a16="http://schemas.microsoft.com/office/drawing/2014/main" id="{5936DA3D-F2F0-4997-A41B-0FE9AFEDC22E}"/>
              </a:ext>
            </a:extLst>
          </p:cNvPr>
          <p:cNvSpPr>
            <a:spLocks noGrp="1"/>
          </p:cNvSpPr>
          <p:nvPr>
            <p:ph type="sldNum" sz="quarter" idx="12"/>
          </p:nvPr>
        </p:nvSpPr>
        <p:spPr>
          <a:xfrm>
            <a:off x="8610600" y="6356350"/>
            <a:ext cx="2743200" cy="365125"/>
          </a:xfrm>
        </p:spPr>
        <p:txBody>
          <a:bodyPr/>
          <a:lstStyle>
            <a:lvl1pPr>
              <a:defRPr>
                <a:solidFill>
                  <a:schemeClr val="tx1"/>
                </a:solidFill>
              </a:defRPr>
            </a:lvl1pPr>
          </a:lstStyle>
          <a:p>
            <a:fld id="{5EA792F7-1D9E-4C7E-A103-E8EDFDC2691E}" type="slidenum">
              <a:rPr lang="en-US" smtClean="0"/>
              <a:pPr/>
              <a:t>‹#›</a:t>
            </a:fld>
            <a:endParaRPr lang="en-US" dirty="0"/>
          </a:p>
        </p:txBody>
      </p:sp>
      <p:grpSp>
        <p:nvGrpSpPr>
          <p:cNvPr id="44" name="Group 43">
            <a:extLst>
              <a:ext uri="{FF2B5EF4-FFF2-40B4-BE49-F238E27FC236}">
                <a16:creationId xmlns:a16="http://schemas.microsoft.com/office/drawing/2014/main" id="{2AC563FF-7AA4-42A5-8F4E-9C62398C16A5}"/>
              </a:ext>
              <a:ext uri="{C183D7F6-B498-43B3-948B-1728B52AA6E4}">
                <adec:decorative xmlns:adec="http://schemas.microsoft.com/office/drawing/2017/decorative" val="1"/>
              </a:ext>
            </a:extLst>
          </p:cNvPr>
          <p:cNvGrpSpPr/>
          <p:nvPr userDrawn="1"/>
        </p:nvGrpSpPr>
        <p:grpSpPr>
          <a:xfrm>
            <a:off x="10056904" y="5782880"/>
            <a:ext cx="1054467" cy="469689"/>
            <a:chOff x="10056904" y="5720734"/>
            <a:chExt cx="1054467" cy="469689"/>
          </a:xfrm>
        </p:grpSpPr>
        <p:grpSp>
          <p:nvGrpSpPr>
            <p:cNvPr id="45" name="Graphic 185">
              <a:extLst>
                <a:ext uri="{FF2B5EF4-FFF2-40B4-BE49-F238E27FC236}">
                  <a16:creationId xmlns:a16="http://schemas.microsoft.com/office/drawing/2014/main" id="{2F57252D-B141-4A8D-A8E0-321B5580CF62}"/>
                </a:ext>
                <a:ext uri="{C183D7F6-B498-43B3-948B-1728B52AA6E4}">
                  <adec:decorative xmlns:adec="http://schemas.microsoft.com/office/drawing/2017/decorative" val="1"/>
                </a:ext>
              </a:extLst>
            </p:cNvPr>
            <p:cNvGrpSpPr/>
            <p:nvPr userDrawn="1"/>
          </p:nvGrpSpPr>
          <p:grpSpPr>
            <a:xfrm>
              <a:off x="10056904" y="5720734"/>
              <a:ext cx="1054467" cy="469689"/>
              <a:chOff x="9841624" y="4115729"/>
              <a:chExt cx="602170" cy="268223"/>
            </a:xfrm>
            <a:solidFill>
              <a:schemeClr val="tx1"/>
            </a:solidFill>
          </p:grpSpPr>
          <p:sp>
            <p:nvSpPr>
              <p:cNvPr id="52" name="Freeform: Shape 51">
                <a:extLst>
                  <a:ext uri="{FF2B5EF4-FFF2-40B4-BE49-F238E27FC236}">
                    <a16:creationId xmlns:a16="http://schemas.microsoft.com/office/drawing/2014/main" id="{297FCD16-1C56-4DA4-B8C9-51BFC88A889B}"/>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47497B0E-345C-4CE9-99D5-BE1A7B8D172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E669A919-E94D-4EBD-9BEF-E0D88107D0EB}"/>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D1BA1768-AECB-478D-8E11-2C1B926C120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3DC23997-45DE-4735-AC40-8284598C4E7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nvGrpSpPr>
            <p:cNvPr id="46" name="Graphic 185">
              <a:extLst>
                <a:ext uri="{FF2B5EF4-FFF2-40B4-BE49-F238E27FC236}">
                  <a16:creationId xmlns:a16="http://schemas.microsoft.com/office/drawing/2014/main" id="{C4D33E31-7264-4B2D-B2DD-12BE09194094}"/>
                </a:ext>
                <a:ext uri="{C183D7F6-B498-43B3-948B-1728B52AA6E4}">
                  <adec:decorative xmlns:adec="http://schemas.microsoft.com/office/drawing/2017/decorative" val="1"/>
                </a:ext>
              </a:extLst>
            </p:cNvPr>
            <p:cNvGrpSpPr/>
            <p:nvPr userDrawn="1"/>
          </p:nvGrpSpPr>
          <p:grpSpPr>
            <a:xfrm>
              <a:off x="10056904" y="5720734"/>
              <a:ext cx="1054467" cy="469689"/>
              <a:chOff x="9841624" y="4115729"/>
              <a:chExt cx="602170" cy="268223"/>
            </a:xfrm>
            <a:solidFill>
              <a:schemeClr val="accent3">
                <a:alpha val="20000"/>
              </a:schemeClr>
            </a:solidFill>
          </p:grpSpPr>
          <p:sp>
            <p:nvSpPr>
              <p:cNvPr id="47" name="Freeform: Shape 46">
                <a:extLst>
                  <a:ext uri="{FF2B5EF4-FFF2-40B4-BE49-F238E27FC236}">
                    <a16:creationId xmlns:a16="http://schemas.microsoft.com/office/drawing/2014/main" id="{06E4DFCB-D813-48EA-886A-E63C75F2551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88750DAC-820B-45EB-8027-61B308D93D68}"/>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77CDEC08-9D69-429D-B9FE-8CD9D1808BA8}"/>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FA1D2AF9-5184-4BCB-9C38-AED1CF745378}"/>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DAF345D8-C962-4DCF-9681-C4051FBDF178}"/>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1309511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grpSp>
        <p:nvGrpSpPr>
          <p:cNvPr id="23" name="Graphic 185">
            <a:extLst>
              <a:ext uri="{FF2B5EF4-FFF2-40B4-BE49-F238E27FC236}">
                <a16:creationId xmlns:a16="http://schemas.microsoft.com/office/drawing/2014/main" id="{03C23AC4-0E0E-4B04-94AB-656B79835708}"/>
              </a:ext>
              <a:ext uri="{C183D7F6-B498-43B3-948B-1728B52AA6E4}">
                <adec:decorative xmlns:adec="http://schemas.microsoft.com/office/drawing/2017/decorative" val="1"/>
              </a:ext>
            </a:extLst>
          </p:cNvPr>
          <p:cNvGrpSpPr/>
          <p:nvPr userDrawn="1"/>
        </p:nvGrpSpPr>
        <p:grpSpPr>
          <a:xfrm>
            <a:off x="5150984" y="5322067"/>
            <a:ext cx="1054467" cy="469689"/>
            <a:chOff x="9841624" y="4115729"/>
            <a:chExt cx="602170" cy="268223"/>
          </a:xfrm>
          <a:solidFill>
            <a:schemeClr val="tx1"/>
          </a:solidFill>
        </p:grpSpPr>
        <p:sp>
          <p:nvSpPr>
            <p:cNvPr id="24" name="Freeform: Shape 23">
              <a:extLst>
                <a:ext uri="{FF2B5EF4-FFF2-40B4-BE49-F238E27FC236}">
                  <a16:creationId xmlns:a16="http://schemas.microsoft.com/office/drawing/2014/main" id="{264AAD27-15A5-42BC-BF66-178316D4A9B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28151D8B-16F6-4DFA-84A7-74C1CA765C4C}"/>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9928ED69-CA55-4819-B094-40A5461EF357}"/>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C19F1DB6-063C-4ACD-8F9E-7C75D4EB3F37}"/>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A871AB0B-7EF1-42FC-B508-B3FC6DF4063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7" name="Title 1">
            <a:extLst>
              <a:ext uri="{FF2B5EF4-FFF2-40B4-BE49-F238E27FC236}">
                <a16:creationId xmlns:a16="http://schemas.microsoft.com/office/drawing/2014/main" id="{1F761865-6361-457C-9D13-6D8F084B21B5}"/>
              </a:ext>
            </a:extLst>
          </p:cNvPr>
          <p:cNvSpPr>
            <a:spLocks noGrp="1"/>
          </p:cNvSpPr>
          <p:nvPr>
            <p:ph type="title" hasCustomPrompt="1"/>
          </p:nvPr>
        </p:nvSpPr>
        <p:spPr>
          <a:xfrm>
            <a:off x="6562063" y="401247"/>
            <a:ext cx="4617803" cy="1154400"/>
          </a:xfrm>
        </p:spPr>
        <p:txBody>
          <a:bodyPr anchor="b"/>
          <a:lstStyle>
            <a:lvl1pPr>
              <a:defRPr/>
            </a:lvl1pPr>
          </a:lstStyle>
          <a:p>
            <a:r>
              <a:rPr lang="en-US" dirty="0"/>
              <a:t>Click to add title</a:t>
            </a:r>
          </a:p>
        </p:txBody>
      </p:sp>
      <p:sp>
        <p:nvSpPr>
          <p:cNvPr id="32" name="Picture Placeholder 31">
            <a:extLst>
              <a:ext uri="{FF2B5EF4-FFF2-40B4-BE49-F238E27FC236}">
                <a16:creationId xmlns:a16="http://schemas.microsoft.com/office/drawing/2014/main" id="{961125EE-E1B2-4624-A70D-CA37680B140A}"/>
              </a:ext>
            </a:extLst>
          </p:cNvPr>
          <p:cNvSpPr>
            <a:spLocks noGrp="1"/>
          </p:cNvSpPr>
          <p:nvPr>
            <p:ph type="pic" sz="quarter" idx="13" hasCustomPrompt="1"/>
          </p:nvPr>
        </p:nvSpPr>
        <p:spPr>
          <a:xfrm>
            <a:off x="477542" y="269355"/>
            <a:ext cx="3296556" cy="3296556"/>
          </a:xfrm>
          <a:custGeom>
            <a:avLst/>
            <a:gdLst>
              <a:gd name="connsiteX0" fmla="*/ 1648278 w 3296556"/>
              <a:gd name="connsiteY0" fmla="*/ 0 h 3296556"/>
              <a:gd name="connsiteX1" fmla="*/ 3296556 w 3296556"/>
              <a:gd name="connsiteY1" fmla="*/ 1648278 h 3296556"/>
              <a:gd name="connsiteX2" fmla="*/ 1648278 w 3296556"/>
              <a:gd name="connsiteY2" fmla="*/ 3296556 h 3296556"/>
              <a:gd name="connsiteX3" fmla="*/ 0 w 3296556"/>
              <a:gd name="connsiteY3" fmla="*/ 1648278 h 3296556"/>
              <a:gd name="connsiteX4" fmla="*/ 1648278 w 3296556"/>
              <a:gd name="connsiteY4" fmla="*/ 0 h 3296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6556" h="3296556">
                <a:moveTo>
                  <a:pt x="1648278" y="0"/>
                </a:moveTo>
                <a:cubicBezTo>
                  <a:pt x="2558596" y="0"/>
                  <a:pt x="3296556" y="737960"/>
                  <a:pt x="3296556" y="1648278"/>
                </a:cubicBezTo>
                <a:cubicBezTo>
                  <a:pt x="3296556" y="2558596"/>
                  <a:pt x="2558596" y="3296556"/>
                  <a:pt x="1648278" y="3296556"/>
                </a:cubicBezTo>
                <a:cubicBezTo>
                  <a:pt x="737960" y="3296556"/>
                  <a:pt x="0" y="2558596"/>
                  <a:pt x="0" y="1648278"/>
                </a:cubicBezTo>
                <a:cubicBezTo>
                  <a:pt x="0" y="737960"/>
                  <a:pt x="737960" y="0"/>
                  <a:pt x="1648278" y="0"/>
                </a:cubicBezTo>
                <a:close/>
              </a:path>
            </a:pathLst>
          </a:custGeom>
        </p:spPr>
        <p:txBody>
          <a:bodyPr wrap="square" anchor="ctr">
            <a:noAutofit/>
          </a:bodyPr>
          <a:lstStyle>
            <a:lvl1pPr algn="ctr">
              <a:buNone/>
              <a:defRPr/>
            </a:lvl1pPr>
          </a:lstStyle>
          <a:p>
            <a:r>
              <a:rPr lang="en-US" dirty="0"/>
              <a:t>Click to add photo</a:t>
            </a:r>
          </a:p>
        </p:txBody>
      </p:sp>
      <p:sp>
        <p:nvSpPr>
          <p:cNvPr id="35" name="Picture Placeholder 34">
            <a:extLst>
              <a:ext uri="{FF2B5EF4-FFF2-40B4-BE49-F238E27FC236}">
                <a16:creationId xmlns:a16="http://schemas.microsoft.com/office/drawing/2014/main" id="{BEDC59BC-2638-4FC0-B7A9-40AC4E437E1A}"/>
              </a:ext>
            </a:extLst>
          </p:cNvPr>
          <p:cNvSpPr>
            <a:spLocks noGrp="1"/>
          </p:cNvSpPr>
          <p:nvPr>
            <p:ph type="pic" sz="quarter" idx="14" hasCustomPrompt="1"/>
          </p:nvPr>
        </p:nvSpPr>
        <p:spPr>
          <a:xfrm>
            <a:off x="3820701" y="1675969"/>
            <a:ext cx="2167719" cy="2167719"/>
          </a:xfrm>
          <a:custGeom>
            <a:avLst/>
            <a:gdLst>
              <a:gd name="connsiteX0" fmla="*/ 1083860 w 2167719"/>
              <a:gd name="connsiteY0" fmla="*/ 0 h 2167719"/>
              <a:gd name="connsiteX1" fmla="*/ 2167719 w 2167719"/>
              <a:gd name="connsiteY1" fmla="*/ 1083860 h 2167719"/>
              <a:gd name="connsiteX2" fmla="*/ 1083860 w 2167719"/>
              <a:gd name="connsiteY2" fmla="*/ 2167719 h 2167719"/>
              <a:gd name="connsiteX3" fmla="*/ 0 w 2167719"/>
              <a:gd name="connsiteY3" fmla="*/ 1083860 h 2167719"/>
              <a:gd name="connsiteX4" fmla="*/ 1083860 w 2167719"/>
              <a:gd name="connsiteY4" fmla="*/ 0 h 216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719" h="2167719">
                <a:moveTo>
                  <a:pt x="1083860" y="0"/>
                </a:moveTo>
                <a:cubicBezTo>
                  <a:pt x="1682458" y="0"/>
                  <a:pt x="2167719" y="485261"/>
                  <a:pt x="2167719" y="1083860"/>
                </a:cubicBezTo>
                <a:cubicBezTo>
                  <a:pt x="2167719" y="1682458"/>
                  <a:pt x="1682458" y="2167719"/>
                  <a:pt x="1083860" y="2167719"/>
                </a:cubicBezTo>
                <a:cubicBezTo>
                  <a:pt x="485261" y="2167719"/>
                  <a:pt x="0" y="1682458"/>
                  <a:pt x="0" y="1083860"/>
                </a:cubicBezTo>
                <a:cubicBezTo>
                  <a:pt x="0" y="485261"/>
                  <a:pt x="485261" y="0"/>
                  <a:pt x="1083860" y="0"/>
                </a:cubicBezTo>
                <a:close/>
              </a:path>
            </a:pathLst>
          </a:custGeom>
        </p:spPr>
        <p:txBody>
          <a:bodyPr wrap="square" anchor="ctr">
            <a:noAutofit/>
          </a:bodyPr>
          <a:lstStyle>
            <a:lvl1pPr marL="0" algn="ctr">
              <a:buNone/>
              <a:defRPr/>
            </a:lvl1pPr>
          </a:lstStyle>
          <a:p>
            <a:r>
              <a:rPr lang="en-US" dirty="0"/>
              <a:t>Click to add photo</a:t>
            </a:r>
          </a:p>
        </p:txBody>
      </p:sp>
      <p:sp>
        <p:nvSpPr>
          <p:cNvPr id="38" name="Picture Placeholder 37">
            <a:extLst>
              <a:ext uri="{FF2B5EF4-FFF2-40B4-BE49-F238E27FC236}">
                <a16:creationId xmlns:a16="http://schemas.microsoft.com/office/drawing/2014/main" id="{5AF1A638-9A7A-4550-A710-9678AFAA6BD3}"/>
              </a:ext>
            </a:extLst>
          </p:cNvPr>
          <p:cNvSpPr>
            <a:spLocks noGrp="1"/>
          </p:cNvSpPr>
          <p:nvPr>
            <p:ph type="pic" sz="quarter" idx="15" hasCustomPrompt="1"/>
          </p:nvPr>
        </p:nvSpPr>
        <p:spPr>
          <a:xfrm>
            <a:off x="1828492" y="3481328"/>
            <a:ext cx="2965878" cy="2965878"/>
          </a:xfrm>
          <a:custGeom>
            <a:avLst/>
            <a:gdLst>
              <a:gd name="connsiteX0" fmla="*/ 1482939 w 2965878"/>
              <a:gd name="connsiteY0" fmla="*/ 0 h 2965878"/>
              <a:gd name="connsiteX1" fmla="*/ 2965878 w 2965878"/>
              <a:gd name="connsiteY1" fmla="*/ 1482939 h 2965878"/>
              <a:gd name="connsiteX2" fmla="*/ 1482939 w 2965878"/>
              <a:gd name="connsiteY2" fmla="*/ 2965878 h 2965878"/>
              <a:gd name="connsiteX3" fmla="*/ 0 w 2965878"/>
              <a:gd name="connsiteY3" fmla="*/ 1482939 h 2965878"/>
              <a:gd name="connsiteX4" fmla="*/ 1482939 w 2965878"/>
              <a:gd name="connsiteY4" fmla="*/ 0 h 2965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878" h="2965878">
                <a:moveTo>
                  <a:pt x="1482939" y="0"/>
                </a:moveTo>
                <a:cubicBezTo>
                  <a:pt x="2301943" y="0"/>
                  <a:pt x="2965878" y="663935"/>
                  <a:pt x="2965878" y="1482939"/>
                </a:cubicBezTo>
                <a:cubicBezTo>
                  <a:pt x="2965878" y="2301943"/>
                  <a:pt x="2301943" y="2965878"/>
                  <a:pt x="1482939" y="2965878"/>
                </a:cubicBezTo>
                <a:cubicBezTo>
                  <a:pt x="663935" y="2965878"/>
                  <a:pt x="0" y="2301943"/>
                  <a:pt x="0" y="1482939"/>
                </a:cubicBezTo>
                <a:cubicBezTo>
                  <a:pt x="0" y="663935"/>
                  <a:pt x="663935" y="0"/>
                  <a:pt x="1482939" y="0"/>
                </a:cubicBezTo>
                <a:close/>
              </a:path>
            </a:pathLst>
          </a:custGeom>
        </p:spPr>
        <p:txBody>
          <a:bodyPr wrap="square" anchor="ctr">
            <a:noAutofit/>
          </a:bodyPr>
          <a:lstStyle>
            <a:lvl1pPr algn="ctr">
              <a:buNone/>
              <a:defRPr/>
            </a:lvl1pPr>
          </a:lstStyle>
          <a:p>
            <a:r>
              <a:rPr lang="en-US" dirty="0"/>
              <a:t>Click to add photo</a:t>
            </a:r>
          </a:p>
        </p:txBody>
      </p:sp>
      <p:grpSp>
        <p:nvGrpSpPr>
          <p:cNvPr id="8" name="Group 7">
            <a:extLst>
              <a:ext uri="{FF2B5EF4-FFF2-40B4-BE49-F238E27FC236}">
                <a16:creationId xmlns:a16="http://schemas.microsoft.com/office/drawing/2014/main" id="{3210EA05-DF52-42EC-BE02-1A684F299F20}"/>
              </a:ext>
              <a:ext uri="{C183D7F6-B498-43B3-948B-1728B52AA6E4}">
                <adec:decorative xmlns:adec="http://schemas.microsoft.com/office/drawing/2017/decorative" val="1"/>
              </a:ext>
            </a:extLst>
          </p:cNvPr>
          <p:cNvGrpSpPr/>
          <p:nvPr userDrawn="1"/>
        </p:nvGrpSpPr>
        <p:grpSpPr>
          <a:xfrm>
            <a:off x="0" y="377893"/>
            <a:ext cx="1861854" cy="717514"/>
            <a:chOff x="0" y="377893"/>
            <a:chExt cx="1861854" cy="717514"/>
          </a:xfrm>
          <a:solidFill>
            <a:schemeClr val="tx1"/>
          </a:solidFill>
        </p:grpSpPr>
        <p:sp>
          <p:nvSpPr>
            <p:cNvPr id="9" name="Freeform: Shape 8" descr="Tag=AccentColor&#10;Flavor=Light&#10;Target=Fill">
              <a:extLst>
                <a:ext uri="{FF2B5EF4-FFF2-40B4-BE49-F238E27FC236}">
                  <a16:creationId xmlns:a16="http://schemas.microsoft.com/office/drawing/2014/main" id="{756EB315-89ED-469B-A0F9-0C9E1BB3C7C3}"/>
                </a:ext>
              </a:extLst>
            </p:cNvPr>
            <p:cNvSpPr/>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10" name="Freeform: Shape 9" descr="Tag=AccentColor&#10;Flavor=Light&#10;Target=Fill">
              <a:extLst>
                <a:ext uri="{FF2B5EF4-FFF2-40B4-BE49-F238E27FC236}">
                  <a16:creationId xmlns:a16="http://schemas.microsoft.com/office/drawing/2014/main" id="{A90B356A-9828-4D6C-A05C-383FB9E1418F}"/>
                </a:ext>
              </a:extLst>
            </p:cNvPr>
            <p:cNvSpPr/>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Content Placeholder 2">
            <a:extLst>
              <a:ext uri="{FF2B5EF4-FFF2-40B4-BE49-F238E27FC236}">
                <a16:creationId xmlns:a16="http://schemas.microsoft.com/office/drawing/2014/main" id="{18AAF910-D618-41EF-9B84-D33581DF79CF}"/>
              </a:ext>
            </a:extLst>
          </p:cNvPr>
          <p:cNvSpPr>
            <a:spLocks noGrp="1"/>
          </p:cNvSpPr>
          <p:nvPr>
            <p:ph idx="1" hasCustomPrompt="1"/>
          </p:nvPr>
        </p:nvSpPr>
        <p:spPr>
          <a:xfrm>
            <a:off x="6562065" y="1820369"/>
            <a:ext cx="4590487" cy="3971387"/>
          </a:xfrm>
        </p:spPr>
        <p:txBody>
          <a:bodyPr>
            <a:normAutofit/>
          </a:bodyPr>
          <a:lstStyle>
            <a:lvl1pPr marL="0" indent="0">
              <a:lnSpc>
                <a:spcPct val="100000"/>
              </a:lnSpc>
              <a:buNone/>
              <a:defRPr sz="1800" baseline="0"/>
            </a:lvl1pPr>
          </a:lstStyle>
          <a:p>
            <a:pPr>
              <a:lnSpc>
                <a:spcPct val="130000"/>
              </a:lnSpc>
            </a:pPr>
            <a:r>
              <a:rPr lang="en-US" dirty="0"/>
              <a:t>Click to add text</a:t>
            </a:r>
          </a:p>
        </p:txBody>
      </p:sp>
      <p:sp>
        <p:nvSpPr>
          <p:cNvPr id="21" name="Date Placeholder 178">
            <a:extLst>
              <a:ext uri="{FF2B5EF4-FFF2-40B4-BE49-F238E27FC236}">
                <a16:creationId xmlns:a16="http://schemas.microsoft.com/office/drawing/2014/main" id="{2B539AEF-461D-40D1-BF76-AA7A3A1ED49D}"/>
              </a:ext>
            </a:extLst>
          </p:cNvPr>
          <p:cNvSpPr>
            <a:spLocks noGrp="1"/>
          </p:cNvSpPr>
          <p:nvPr>
            <p:ph type="dt" sz="half" idx="10"/>
          </p:nvPr>
        </p:nvSpPr>
        <p:spPr>
          <a:xfrm>
            <a:off x="838200" y="6356350"/>
            <a:ext cx="1549400" cy="365125"/>
          </a:xfrm>
        </p:spPr>
        <p:txBody>
          <a:bodyPr/>
          <a:lstStyle/>
          <a:p>
            <a:r>
              <a:rPr lang="en-US"/>
              <a:t>2/1/20XX</a:t>
            </a:r>
            <a:endParaRPr lang="en-US" dirty="0"/>
          </a:p>
        </p:txBody>
      </p:sp>
      <p:sp>
        <p:nvSpPr>
          <p:cNvPr id="22" name="Footer Placeholder 179">
            <a:extLst>
              <a:ext uri="{FF2B5EF4-FFF2-40B4-BE49-F238E27FC236}">
                <a16:creationId xmlns:a16="http://schemas.microsoft.com/office/drawing/2014/main" id="{3F52EA80-4345-42EF-95FE-8BFE88A44514}"/>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29" name="Slide Number Placeholder 180">
            <a:extLst>
              <a:ext uri="{FF2B5EF4-FFF2-40B4-BE49-F238E27FC236}">
                <a16:creationId xmlns:a16="http://schemas.microsoft.com/office/drawing/2014/main" id="{99E3E6FF-6858-443A-AC8C-AD49CC1D3EBF}"/>
              </a:ext>
            </a:extLst>
          </p:cNvPr>
          <p:cNvSpPr>
            <a:spLocks noGrp="1"/>
          </p:cNvSpPr>
          <p:nvPr>
            <p:ph type="sldNum" sz="quarter" idx="12"/>
          </p:nvPr>
        </p:nvSpPr>
        <p:spPr>
          <a:xfrm>
            <a:off x="8610600" y="6356350"/>
            <a:ext cx="2743200" cy="365125"/>
          </a:xfrm>
        </p:spPr>
        <p:txBody>
          <a:bodyPr/>
          <a:lstStyle/>
          <a:p>
            <a:fld id="{5EA792F7-1D9E-4C7E-A103-E8EDFDC2691E}" type="slidenum">
              <a:rPr lang="en-US" smtClean="0"/>
              <a:t>‹#›</a:t>
            </a:fld>
            <a:endParaRPr lang="en-US" dirty="0"/>
          </a:p>
        </p:txBody>
      </p:sp>
      <p:grpSp>
        <p:nvGrpSpPr>
          <p:cNvPr id="19" name="Group 18">
            <a:extLst>
              <a:ext uri="{FF2B5EF4-FFF2-40B4-BE49-F238E27FC236}">
                <a16:creationId xmlns:a16="http://schemas.microsoft.com/office/drawing/2014/main" id="{BE5F9943-296E-47D0-AE23-CAD9E510A6C8}"/>
              </a:ext>
              <a:ext uri="{C183D7F6-B498-43B3-948B-1728B52AA6E4}">
                <adec:decorative xmlns:adec="http://schemas.microsoft.com/office/drawing/2017/decorative" val="1"/>
              </a:ext>
            </a:extLst>
          </p:cNvPr>
          <p:cNvGrpSpPr/>
          <p:nvPr userDrawn="1"/>
        </p:nvGrpSpPr>
        <p:grpSpPr>
          <a:xfrm>
            <a:off x="750064" y="3797696"/>
            <a:ext cx="805908" cy="805908"/>
            <a:chOff x="750064" y="2828266"/>
            <a:chExt cx="805908" cy="805908"/>
          </a:xfrm>
        </p:grpSpPr>
        <p:grpSp>
          <p:nvGrpSpPr>
            <p:cNvPr id="30" name="Group 29">
              <a:extLst>
                <a:ext uri="{FF2B5EF4-FFF2-40B4-BE49-F238E27FC236}">
                  <a16:creationId xmlns:a16="http://schemas.microsoft.com/office/drawing/2014/main" id="{9F7B3EA0-9668-4864-8EAB-87002E634FF3}"/>
                </a:ext>
                <a:ext uri="{C183D7F6-B498-43B3-948B-1728B52AA6E4}">
                  <adec:decorative xmlns:adec="http://schemas.microsoft.com/office/drawing/2017/decorative" val="1"/>
                </a:ext>
              </a:extLst>
            </p:cNvPr>
            <p:cNvGrpSpPr/>
            <p:nvPr userDrawn="1"/>
          </p:nvGrpSpPr>
          <p:grpSpPr>
            <a:xfrm>
              <a:off x="750064" y="2828266"/>
              <a:ext cx="805908" cy="805908"/>
              <a:chOff x="817371" y="4276255"/>
              <a:chExt cx="413564" cy="413564"/>
            </a:xfrm>
            <a:solidFill>
              <a:srgbClr val="FFFFFF"/>
            </a:solidFill>
          </p:grpSpPr>
          <p:sp>
            <p:nvSpPr>
              <p:cNvPr id="36" name="Graphic 212" descr="Tag=AccentColor&#10;Flavor=Light&#10;Target=Fill">
                <a:extLst>
                  <a:ext uri="{FF2B5EF4-FFF2-40B4-BE49-F238E27FC236}">
                    <a16:creationId xmlns:a16="http://schemas.microsoft.com/office/drawing/2014/main" id="{9422C49C-25CD-4F71-83CF-6DCCF530C086}"/>
                  </a:ext>
                </a:extLst>
              </p:cNvPr>
              <p:cNvSpPr/>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7" name="Graphic 212" descr="Tag=AccentColor&#10;Flavor=Light&#10;Target=Fill">
                <a:extLst>
                  <a:ext uri="{FF2B5EF4-FFF2-40B4-BE49-F238E27FC236}">
                    <a16:creationId xmlns:a16="http://schemas.microsoft.com/office/drawing/2014/main" id="{CCFCB46B-E9CD-466D-A54D-E2936C236CB5}"/>
                  </a:ext>
                </a:extLst>
              </p:cNvPr>
              <p:cNvSpPr/>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pSp>
          <p:nvGrpSpPr>
            <p:cNvPr id="31" name="Group 30">
              <a:extLst>
                <a:ext uri="{FF2B5EF4-FFF2-40B4-BE49-F238E27FC236}">
                  <a16:creationId xmlns:a16="http://schemas.microsoft.com/office/drawing/2014/main" id="{3E62CF97-C608-4582-968F-CB4B12F9EF8F}"/>
                </a:ext>
                <a:ext uri="{C183D7F6-B498-43B3-948B-1728B52AA6E4}">
                  <adec:decorative xmlns:adec="http://schemas.microsoft.com/office/drawing/2017/decorative" val="1"/>
                </a:ext>
              </a:extLst>
            </p:cNvPr>
            <p:cNvGrpSpPr/>
            <p:nvPr userDrawn="1"/>
          </p:nvGrpSpPr>
          <p:grpSpPr>
            <a:xfrm>
              <a:off x="750064" y="2828266"/>
              <a:ext cx="805908" cy="805908"/>
              <a:chOff x="817371" y="4276255"/>
              <a:chExt cx="413564" cy="413564"/>
            </a:xfrm>
            <a:solidFill>
              <a:schemeClr val="accent1">
                <a:alpha val="20000"/>
              </a:schemeClr>
            </a:solidFill>
          </p:grpSpPr>
          <p:sp>
            <p:nvSpPr>
              <p:cNvPr id="33" name="Graphic 212" descr="Tag=AccentColor&#10;Flavor=Light&#10;Target=Fill">
                <a:extLst>
                  <a:ext uri="{FF2B5EF4-FFF2-40B4-BE49-F238E27FC236}">
                    <a16:creationId xmlns:a16="http://schemas.microsoft.com/office/drawing/2014/main" id="{E53D6F2D-CDAD-40B9-92F1-57BE444CCBB8}"/>
                  </a:ext>
                </a:extLst>
              </p:cNvPr>
              <p:cNvSpPr/>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4" name="Graphic 212" descr="Tag=AccentColor&#10;Flavor=Light&#10;Target=Fill">
                <a:extLst>
                  <a:ext uri="{FF2B5EF4-FFF2-40B4-BE49-F238E27FC236}">
                    <a16:creationId xmlns:a16="http://schemas.microsoft.com/office/drawing/2014/main" id="{8331FF8E-7BEE-4B6B-8CAF-D211BB3AB155}"/>
                  </a:ext>
                </a:extLst>
              </p:cNvPr>
              <p:cNvSpPr/>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pSp>
    </p:spTree>
    <p:extLst>
      <p:ext uri="{BB962C8B-B14F-4D97-AF65-F5344CB8AC3E}">
        <p14:creationId xmlns:p14="http://schemas.microsoft.com/office/powerpoint/2010/main" val="3513729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1DC5A68-D71B-430D-A02A-5A4C7608C2C2}"/>
              </a:ext>
              <a:ext uri="{C183D7F6-B498-43B3-948B-1728B52AA6E4}">
                <adec:decorative xmlns:adec="http://schemas.microsoft.com/office/drawing/2017/decorative" val="1"/>
              </a:ext>
            </a:extLst>
          </p:cNvPr>
          <p:cNvGrpSpPr/>
          <p:nvPr userDrawn="1"/>
        </p:nvGrpSpPr>
        <p:grpSpPr>
          <a:xfrm>
            <a:off x="566550" y="555675"/>
            <a:ext cx="4860256" cy="5696169"/>
            <a:chOff x="1481312" y="743744"/>
            <a:chExt cx="4860256" cy="4589316"/>
          </a:xfrm>
        </p:grpSpPr>
        <p:sp>
          <p:nvSpPr>
            <p:cNvPr id="8" name="Rectangle 7" descr="Tag=AccentColor&#10;Flavor=Light&#10;Target=Fill">
              <a:extLst>
                <a:ext uri="{FF2B5EF4-FFF2-40B4-BE49-F238E27FC236}">
                  <a16:creationId xmlns:a16="http://schemas.microsoft.com/office/drawing/2014/main" id="{C6645C41-2751-4BBE-A22D-C583AD4858E4}"/>
                </a:ext>
              </a:extLst>
            </p:cNvPr>
            <p:cNvSpPr/>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9" name="Rectangle 8" descr="Tag=AccentColor&#10;Flavor=Light&#10;Target=Fill">
              <a:extLst>
                <a:ext uri="{FF2B5EF4-FFF2-40B4-BE49-F238E27FC236}">
                  <a16:creationId xmlns:a16="http://schemas.microsoft.com/office/drawing/2014/main" id="{D1FA9207-2C4F-44B5-8662-99610A796453}"/>
                </a:ext>
              </a:extLst>
            </p:cNvPr>
            <p:cNvSpPr/>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Rectangle 9">
            <a:extLst>
              <a:ext uri="{FF2B5EF4-FFF2-40B4-BE49-F238E27FC236}">
                <a16:creationId xmlns:a16="http://schemas.microsoft.com/office/drawing/2014/main" id="{B9987485-764D-493B-8597-A03C406EE546}"/>
              </a:ext>
              <a:ext uri="{C183D7F6-B498-43B3-948B-1728B52AA6E4}">
                <adec:decorative xmlns:adec="http://schemas.microsoft.com/office/drawing/2017/decorative" val="1"/>
              </a:ext>
            </a:extLst>
          </p:cNvPr>
          <p:cNvSpPr/>
          <p:nvPr userDrawn="1"/>
        </p:nvSpPr>
        <p:spPr>
          <a:xfrm>
            <a:off x="464967" y="460296"/>
            <a:ext cx="4860256" cy="569616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D670EFC6-682D-4CB0-BAC5-9AAF57E77B81}"/>
              </a:ext>
            </a:extLst>
          </p:cNvPr>
          <p:cNvSpPr>
            <a:spLocks noGrp="1"/>
          </p:cNvSpPr>
          <p:nvPr>
            <p:ph type="ctrTitle" hasCustomPrompt="1"/>
          </p:nvPr>
        </p:nvSpPr>
        <p:spPr>
          <a:xfrm>
            <a:off x="677119" y="810623"/>
            <a:ext cx="4429556" cy="3210961"/>
          </a:xfrm>
        </p:spPr>
        <p:txBody>
          <a:bodyPr anchor="b">
            <a:normAutofit/>
          </a:bodyPr>
          <a:lstStyle>
            <a:lvl1pPr>
              <a:defRPr sz="6000" b="1" spc="1500" baseline="0"/>
            </a:lvl1pPr>
          </a:lstStyle>
          <a:p>
            <a:r>
              <a:rPr lang="en-US" dirty="0"/>
              <a:t>CLICK TO ADD TITLE</a:t>
            </a:r>
          </a:p>
        </p:txBody>
      </p:sp>
      <p:sp>
        <p:nvSpPr>
          <p:cNvPr id="12" name="Subtitle 2">
            <a:extLst>
              <a:ext uri="{FF2B5EF4-FFF2-40B4-BE49-F238E27FC236}">
                <a16:creationId xmlns:a16="http://schemas.microsoft.com/office/drawing/2014/main" id="{9FBF58CF-163B-4119-997D-4989A40755B7}"/>
              </a:ext>
            </a:extLst>
          </p:cNvPr>
          <p:cNvSpPr>
            <a:spLocks noGrp="1"/>
          </p:cNvSpPr>
          <p:nvPr>
            <p:ph type="subTitle" idx="1" hasCustomPrompt="1"/>
          </p:nvPr>
        </p:nvSpPr>
        <p:spPr>
          <a:xfrm>
            <a:off x="677119" y="4276532"/>
            <a:ext cx="4429556" cy="1559117"/>
          </a:xfrm>
        </p:spPr>
        <p:txBody>
          <a:bodyPr/>
          <a:lstStyle>
            <a:lvl1pPr marL="0">
              <a:lnSpc>
                <a:spcPct val="100000"/>
              </a:lnSpc>
              <a:spcBef>
                <a:spcPts val="0"/>
              </a:spcBef>
              <a:buNone/>
              <a:defRPr sz="2400" spc="400" baseline="0"/>
            </a:lvl1pPr>
          </a:lstStyle>
          <a:p>
            <a:r>
              <a:rPr lang="en-US" dirty="0"/>
              <a:t>CLICK TO ADD SUBTITLE</a:t>
            </a:r>
          </a:p>
        </p:txBody>
      </p:sp>
      <p:sp>
        <p:nvSpPr>
          <p:cNvPr id="24" name="Date Placeholder 8">
            <a:extLst>
              <a:ext uri="{FF2B5EF4-FFF2-40B4-BE49-F238E27FC236}">
                <a16:creationId xmlns:a16="http://schemas.microsoft.com/office/drawing/2014/main" id="{4D26C2E6-A562-4AE8-9971-3FA6E680B9B9}"/>
              </a:ext>
            </a:extLst>
          </p:cNvPr>
          <p:cNvSpPr>
            <a:spLocks noGrp="1"/>
          </p:cNvSpPr>
          <p:nvPr>
            <p:ph type="dt" sz="half" idx="10"/>
          </p:nvPr>
        </p:nvSpPr>
        <p:spPr>
          <a:xfrm>
            <a:off x="838200" y="6356350"/>
            <a:ext cx="2743200" cy="365125"/>
          </a:xfrm>
        </p:spPr>
        <p:txBody>
          <a:bodyPr/>
          <a:lstStyle/>
          <a:p>
            <a:r>
              <a:rPr lang="en-US"/>
              <a:t>2/1/20XX</a:t>
            </a:r>
            <a:endParaRPr lang="en-US" dirty="0"/>
          </a:p>
        </p:txBody>
      </p:sp>
      <p:sp>
        <p:nvSpPr>
          <p:cNvPr id="25" name="Footer Placeholder 9">
            <a:extLst>
              <a:ext uri="{FF2B5EF4-FFF2-40B4-BE49-F238E27FC236}">
                <a16:creationId xmlns:a16="http://schemas.microsoft.com/office/drawing/2014/main" id="{1E3E3462-0536-4693-81D5-FC7894149D0D}"/>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26" name="Slide Number Placeholder 10">
            <a:extLst>
              <a:ext uri="{FF2B5EF4-FFF2-40B4-BE49-F238E27FC236}">
                <a16:creationId xmlns:a16="http://schemas.microsoft.com/office/drawing/2014/main" id="{EAFE03D5-6EE3-4408-BA56-7D68B937F8CE}"/>
              </a:ext>
            </a:extLst>
          </p:cNvPr>
          <p:cNvSpPr>
            <a:spLocks noGrp="1"/>
          </p:cNvSpPr>
          <p:nvPr>
            <p:ph type="sldNum" sz="quarter" idx="12"/>
          </p:nvPr>
        </p:nvSpPr>
        <p:spPr>
          <a:xfrm>
            <a:off x="8610600" y="6356350"/>
            <a:ext cx="2743200" cy="365125"/>
          </a:xfrm>
        </p:spPr>
        <p:txBody>
          <a:bodyPr/>
          <a:lstStyle/>
          <a:p>
            <a:fld id="{F3450C42-9A0B-4425-92C2-70FCF7C45734}" type="slidenum">
              <a:rPr lang="en-US" smtClean="0"/>
              <a:t>‹#›</a:t>
            </a:fld>
            <a:endParaRPr lang="en-US" dirty="0"/>
          </a:p>
        </p:txBody>
      </p:sp>
      <p:sp>
        <p:nvSpPr>
          <p:cNvPr id="29" name="Picture Placeholder 27">
            <a:extLst>
              <a:ext uri="{FF2B5EF4-FFF2-40B4-BE49-F238E27FC236}">
                <a16:creationId xmlns:a16="http://schemas.microsoft.com/office/drawing/2014/main" id="{87E4E16D-DE97-4F27-86B1-CC1E0A280965}"/>
              </a:ext>
            </a:extLst>
          </p:cNvPr>
          <p:cNvSpPr>
            <a:spLocks noGrp="1"/>
          </p:cNvSpPr>
          <p:nvPr>
            <p:ph type="pic" sz="quarter" idx="13" hasCustomPrompt="1"/>
          </p:nvPr>
        </p:nvSpPr>
        <p:spPr>
          <a:xfrm>
            <a:off x="6359307" y="470931"/>
            <a:ext cx="4833901" cy="5696168"/>
          </a:xfrm>
        </p:spPr>
        <p:txBody>
          <a:bodyPr/>
          <a:lstStyle>
            <a:lvl1pPr>
              <a:buNone/>
              <a:defRPr/>
            </a:lvl1pPr>
          </a:lstStyle>
          <a:p>
            <a:r>
              <a:rPr lang="en-US" dirty="0"/>
              <a:t>Click to add photo</a:t>
            </a:r>
          </a:p>
        </p:txBody>
      </p:sp>
      <p:grpSp>
        <p:nvGrpSpPr>
          <p:cNvPr id="13" name="Group 12">
            <a:extLst>
              <a:ext uri="{FF2B5EF4-FFF2-40B4-BE49-F238E27FC236}">
                <a16:creationId xmlns:a16="http://schemas.microsoft.com/office/drawing/2014/main" id="{CC2E123B-B6D5-4E11-97BB-5D6909C3AC89}"/>
              </a:ext>
            </a:extLst>
          </p:cNvPr>
          <p:cNvGrpSpPr/>
          <p:nvPr userDrawn="1"/>
        </p:nvGrpSpPr>
        <p:grpSpPr>
          <a:xfrm>
            <a:off x="10762917" y="937735"/>
            <a:ext cx="891066" cy="891066"/>
            <a:chOff x="10762917" y="937735"/>
            <a:chExt cx="891066" cy="891066"/>
          </a:xfrm>
        </p:grpSpPr>
        <p:sp>
          <p:nvSpPr>
            <p:cNvPr id="14" name="Graphic 212">
              <a:extLst>
                <a:ext uri="{FF2B5EF4-FFF2-40B4-BE49-F238E27FC236}">
                  <a16:creationId xmlns:a16="http://schemas.microsoft.com/office/drawing/2014/main" id="{5316CEBD-338C-402C-BCD3-A4F16BC89E10}"/>
                </a:ext>
                <a:ext uri="{C183D7F6-B498-43B3-948B-1728B52AA6E4}">
                  <adec:decorative xmlns:adec="http://schemas.microsoft.com/office/drawing/2017/decorative" val="1"/>
                </a:ext>
              </a:extLst>
            </p:cNvPr>
            <p:cNvSpPr/>
            <p:nvPr userDrawn="1"/>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5" name="Graphic 212">
              <a:extLst>
                <a:ext uri="{FF2B5EF4-FFF2-40B4-BE49-F238E27FC236}">
                  <a16:creationId xmlns:a16="http://schemas.microsoft.com/office/drawing/2014/main" id="{C3EC749F-067B-4ADC-9D73-17D3DBA09152}"/>
                </a:ext>
                <a:ext uri="{C183D7F6-B498-43B3-948B-1728B52AA6E4}">
                  <adec:decorative xmlns:adec="http://schemas.microsoft.com/office/drawing/2017/decorative" val="1"/>
                </a:ext>
              </a:extLst>
            </p:cNvPr>
            <p:cNvSpPr/>
            <p:nvPr userDrawn="1"/>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aphic 185">
            <a:extLst>
              <a:ext uri="{FF2B5EF4-FFF2-40B4-BE49-F238E27FC236}">
                <a16:creationId xmlns:a16="http://schemas.microsoft.com/office/drawing/2014/main" id="{CC5B33D5-B61A-4BB3-BE24-ED2DC91EA9CE}"/>
              </a:ext>
              <a:ext uri="{C183D7F6-B498-43B3-948B-1728B52AA6E4}">
                <adec:decorative xmlns:adec="http://schemas.microsoft.com/office/drawing/2017/decorative" val="1"/>
              </a:ext>
            </a:extLst>
          </p:cNvPr>
          <p:cNvGrpSpPr/>
          <p:nvPr userDrawn="1"/>
        </p:nvGrpSpPr>
        <p:grpSpPr>
          <a:xfrm>
            <a:off x="5858293" y="2360859"/>
            <a:ext cx="1054467" cy="469689"/>
            <a:chOff x="9841624" y="4115729"/>
            <a:chExt cx="602170" cy="268223"/>
          </a:xfrm>
          <a:solidFill>
            <a:schemeClr val="tx1"/>
          </a:solidFill>
        </p:grpSpPr>
        <p:sp>
          <p:nvSpPr>
            <p:cNvPr id="17" name="Freeform: Shape 16">
              <a:extLst>
                <a:ext uri="{FF2B5EF4-FFF2-40B4-BE49-F238E27FC236}">
                  <a16:creationId xmlns:a16="http://schemas.microsoft.com/office/drawing/2014/main" id="{573DED6B-3BBB-434A-81CA-EC0E5C4F28B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51325D91-D828-468A-ABC7-85FEF8A4B219}"/>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5B2A711B-93D3-4A4D-AA14-BD7367134B4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01AC7889-6DFF-4D32-859C-D0C55DE4CA1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48E8AC13-5239-47BE-ABE6-C1A3FEA721E3}"/>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nvGrpSpPr>
          <p:cNvPr id="22" name="Group 21">
            <a:extLst>
              <a:ext uri="{FF2B5EF4-FFF2-40B4-BE49-F238E27FC236}">
                <a16:creationId xmlns:a16="http://schemas.microsoft.com/office/drawing/2014/main" id="{BDCB67E8-A47C-4BBF-8167-443736632FB0}"/>
              </a:ext>
            </a:extLst>
          </p:cNvPr>
          <p:cNvGrpSpPr/>
          <p:nvPr userDrawn="1"/>
        </p:nvGrpSpPr>
        <p:grpSpPr>
          <a:xfrm>
            <a:off x="6162610" y="5308473"/>
            <a:ext cx="445835" cy="445835"/>
            <a:chOff x="6162610" y="5308473"/>
            <a:chExt cx="445835" cy="445835"/>
          </a:xfrm>
        </p:grpSpPr>
        <p:sp>
          <p:nvSpPr>
            <p:cNvPr id="23" name="Oval 22">
              <a:extLst>
                <a:ext uri="{FF2B5EF4-FFF2-40B4-BE49-F238E27FC236}">
                  <a16:creationId xmlns:a16="http://schemas.microsoft.com/office/drawing/2014/main" id="{EE2409D7-BC76-4E3D-A9C1-491922D3534F}"/>
                </a:ext>
                <a:ext uri="{C183D7F6-B498-43B3-948B-1728B52AA6E4}">
                  <adec:decorative xmlns:adec="http://schemas.microsoft.com/office/drawing/2017/decorative" val="1"/>
                </a:ext>
              </a:extLst>
            </p:cNvPr>
            <p:cNvSpPr/>
            <p:nvPr userDrawn="1"/>
          </p:nvSpPr>
          <p:spPr>
            <a:xfrm>
              <a:off x="6162610" y="5308473"/>
              <a:ext cx="445835" cy="445835"/>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Oval 26">
              <a:extLst>
                <a:ext uri="{FF2B5EF4-FFF2-40B4-BE49-F238E27FC236}">
                  <a16:creationId xmlns:a16="http://schemas.microsoft.com/office/drawing/2014/main" id="{80211AD5-F7D3-45F7-8766-86B7813C2643}"/>
                </a:ext>
                <a:ext uri="{C183D7F6-B498-43B3-948B-1728B52AA6E4}">
                  <adec:decorative xmlns:adec="http://schemas.microsoft.com/office/drawing/2017/decorative" val="1"/>
                </a:ext>
              </a:extLst>
            </p:cNvPr>
            <p:cNvSpPr/>
            <p:nvPr userDrawn="1"/>
          </p:nvSpPr>
          <p:spPr>
            <a:xfrm>
              <a:off x="6162610" y="5308473"/>
              <a:ext cx="445835" cy="445835"/>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2760177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e world needs new">
    <p:bg>
      <p:bgPr>
        <a:solidFill>
          <a:srgbClr val="4D4D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83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Title 1">
            <a:extLst>
              <a:ext uri="{FF2B5EF4-FFF2-40B4-BE49-F238E27FC236}">
                <a16:creationId xmlns:a16="http://schemas.microsoft.com/office/drawing/2014/main" id="{2FFD95FE-CF54-4D0D-B9CE-45AA55C01C56}"/>
              </a:ext>
            </a:extLst>
          </p:cNvPr>
          <p:cNvSpPr>
            <a:spLocks noGrp="1"/>
          </p:cNvSpPr>
          <p:nvPr>
            <p:ph type="title"/>
          </p:nvPr>
        </p:nvSpPr>
        <p:spPr>
          <a:xfrm>
            <a:off x="946521" y="396117"/>
            <a:ext cx="5217172" cy="1158857"/>
          </a:xfrm>
        </p:spPr>
        <p:txBody>
          <a:bodyPr anchor="b">
            <a:normAutofit/>
          </a:bodyPr>
          <a:lstStyle/>
          <a:p>
            <a:r>
              <a:rPr lang="en-US"/>
              <a:t>Click to edit Master title style</a:t>
            </a:r>
            <a:endParaRPr lang="en-US" dirty="0"/>
          </a:p>
        </p:txBody>
      </p:sp>
      <p:sp>
        <p:nvSpPr>
          <p:cNvPr id="67" name="Content Placeholder 2">
            <a:extLst>
              <a:ext uri="{FF2B5EF4-FFF2-40B4-BE49-F238E27FC236}">
                <a16:creationId xmlns:a16="http://schemas.microsoft.com/office/drawing/2014/main" id="{A48A24A0-F838-4EF0-9789-84A25CDA371F}"/>
              </a:ext>
            </a:extLst>
          </p:cNvPr>
          <p:cNvSpPr>
            <a:spLocks noGrp="1"/>
          </p:cNvSpPr>
          <p:nvPr>
            <p:ph idx="1" hasCustomPrompt="1"/>
          </p:nvPr>
        </p:nvSpPr>
        <p:spPr>
          <a:xfrm>
            <a:off x="946520" y="1747592"/>
            <a:ext cx="5217173" cy="4351338"/>
          </a:xfrm>
        </p:spPr>
        <p:txBody>
          <a:bodyPr>
            <a:normAutofit/>
          </a:bodyPr>
          <a:lstStyle>
            <a:lvl1pPr>
              <a:buNone/>
              <a:defRPr sz="2400"/>
            </a:lvl1pPr>
          </a:lstStyle>
          <a:p>
            <a:pPr>
              <a:lnSpc>
                <a:spcPct val="130000"/>
              </a:lnSpc>
            </a:pPr>
            <a:r>
              <a:rPr lang="en-US" dirty="0"/>
              <a:t>Click to add text</a:t>
            </a:r>
          </a:p>
        </p:txBody>
      </p:sp>
      <p:grpSp>
        <p:nvGrpSpPr>
          <p:cNvPr id="64" name="Group 63">
            <a:extLst>
              <a:ext uri="{FF2B5EF4-FFF2-40B4-BE49-F238E27FC236}">
                <a16:creationId xmlns:a16="http://schemas.microsoft.com/office/drawing/2014/main" id="{D375A7AC-BF9B-4E33-9275-2E93A2356717}"/>
              </a:ext>
              <a:ext uri="{C183D7F6-B498-43B3-948B-1728B52AA6E4}">
                <adec:decorative xmlns:adec="http://schemas.microsoft.com/office/drawing/2017/decorative" val="1"/>
              </a:ext>
            </a:extLst>
          </p:cNvPr>
          <p:cNvGrpSpPr/>
          <p:nvPr userDrawn="1"/>
        </p:nvGrpSpPr>
        <p:grpSpPr>
          <a:xfrm>
            <a:off x="10791258" y="619275"/>
            <a:ext cx="932200" cy="932200"/>
            <a:chOff x="10791258" y="619275"/>
            <a:chExt cx="932200" cy="932200"/>
          </a:xfrm>
        </p:grpSpPr>
        <p:sp>
          <p:nvSpPr>
            <p:cNvPr id="65" name="Graphic 212">
              <a:extLst>
                <a:ext uri="{FF2B5EF4-FFF2-40B4-BE49-F238E27FC236}">
                  <a16:creationId xmlns:a16="http://schemas.microsoft.com/office/drawing/2014/main" id="{85ABF6A1-1709-478F-8EE1-8ED4BA476AAF}"/>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66" name="Graphic 212">
              <a:extLst>
                <a:ext uri="{FF2B5EF4-FFF2-40B4-BE49-F238E27FC236}">
                  <a16:creationId xmlns:a16="http://schemas.microsoft.com/office/drawing/2014/main" id="{F7AC3222-4630-4039-9CC2-7DFAFF9169C0}"/>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pSp>
        <p:nvGrpSpPr>
          <p:cNvPr id="68" name="Group 67">
            <a:extLst>
              <a:ext uri="{FF2B5EF4-FFF2-40B4-BE49-F238E27FC236}">
                <a16:creationId xmlns:a16="http://schemas.microsoft.com/office/drawing/2014/main" id="{7DF52B12-FE86-4DDD-AF1A-6B41C03D58C7}"/>
              </a:ext>
              <a:ext uri="{C183D7F6-B498-43B3-948B-1728B52AA6E4}">
                <adec:decorative xmlns:adec="http://schemas.microsoft.com/office/drawing/2017/decorative" val="1"/>
              </a:ext>
            </a:extLst>
          </p:cNvPr>
          <p:cNvGrpSpPr/>
          <p:nvPr userDrawn="1"/>
        </p:nvGrpSpPr>
        <p:grpSpPr>
          <a:xfrm>
            <a:off x="8340966" y="406894"/>
            <a:ext cx="1598829" cy="531293"/>
            <a:chOff x="6491531" y="1420258"/>
            <a:chExt cx="1598829" cy="531293"/>
          </a:xfrm>
          <a:solidFill>
            <a:schemeClr val="tx1"/>
          </a:solidFill>
        </p:grpSpPr>
        <p:grpSp>
          <p:nvGrpSpPr>
            <p:cNvPr id="69" name="Graphic 190">
              <a:extLst>
                <a:ext uri="{FF2B5EF4-FFF2-40B4-BE49-F238E27FC236}">
                  <a16:creationId xmlns:a16="http://schemas.microsoft.com/office/drawing/2014/main" id="{2116FBAA-B79C-49A5-8E88-A279EFA5B7B3}"/>
                </a:ext>
              </a:extLst>
            </p:cNvPr>
            <p:cNvGrpSpPr/>
            <p:nvPr/>
          </p:nvGrpSpPr>
          <p:grpSpPr>
            <a:xfrm>
              <a:off x="6491531" y="1420258"/>
              <a:ext cx="1598829" cy="531293"/>
              <a:chOff x="2504802" y="1755501"/>
              <a:chExt cx="1598829" cy="531293"/>
            </a:xfrm>
            <a:grpFill/>
          </p:grpSpPr>
          <p:sp>
            <p:nvSpPr>
              <p:cNvPr id="73" name="Freeform: Shape 72">
                <a:extLst>
                  <a:ext uri="{FF2B5EF4-FFF2-40B4-BE49-F238E27FC236}">
                    <a16:creationId xmlns:a16="http://schemas.microsoft.com/office/drawing/2014/main" id="{AB551F93-DA92-4AC3-95C8-9307053CB16E}"/>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8516C11B-EA76-4428-886F-8C1732C01C6E}"/>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70" name="Graphic 190">
              <a:extLst>
                <a:ext uri="{FF2B5EF4-FFF2-40B4-BE49-F238E27FC236}">
                  <a16:creationId xmlns:a16="http://schemas.microsoft.com/office/drawing/2014/main" id="{A441CF3F-BD6E-4F41-AC14-459EC4EC285D}"/>
                </a:ext>
              </a:extLst>
            </p:cNvPr>
            <p:cNvGrpSpPr/>
            <p:nvPr/>
          </p:nvGrpSpPr>
          <p:grpSpPr>
            <a:xfrm>
              <a:off x="6491531" y="1420258"/>
              <a:ext cx="1598829" cy="531293"/>
              <a:chOff x="2504802" y="1755501"/>
              <a:chExt cx="1598829" cy="531293"/>
            </a:xfrm>
            <a:grpFill/>
          </p:grpSpPr>
          <p:sp>
            <p:nvSpPr>
              <p:cNvPr id="71" name="Freeform: Shape 70">
                <a:extLst>
                  <a:ext uri="{FF2B5EF4-FFF2-40B4-BE49-F238E27FC236}">
                    <a16:creationId xmlns:a16="http://schemas.microsoft.com/office/drawing/2014/main" id="{A16C0430-050F-43D2-A2B1-ABD897245214}"/>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166518E2-28DD-4E85-A75C-04671AC1E4E9}"/>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sp>
        <p:nvSpPr>
          <p:cNvPr id="422" name="Picture Placeholder 420">
            <a:extLst>
              <a:ext uri="{FF2B5EF4-FFF2-40B4-BE49-F238E27FC236}">
                <a16:creationId xmlns:a16="http://schemas.microsoft.com/office/drawing/2014/main" id="{57A3A5EC-6447-43F5-AFC3-31A04E79B5D3}"/>
              </a:ext>
            </a:extLst>
          </p:cNvPr>
          <p:cNvSpPr>
            <a:spLocks noGrp="1"/>
          </p:cNvSpPr>
          <p:nvPr>
            <p:ph type="pic" sz="quarter" idx="13" hasCustomPrompt="1"/>
          </p:nvPr>
        </p:nvSpPr>
        <p:spPr>
          <a:xfrm>
            <a:off x="7253022" y="1820335"/>
            <a:ext cx="3555042" cy="3217332"/>
          </a:xfrm>
        </p:spPr>
        <p:txBody>
          <a:bodyPr/>
          <a:lstStyle>
            <a:lvl1pPr>
              <a:buNone/>
              <a:defRPr/>
            </a:lvl1pPr>
          </a:lstStyle>
          <a:p>
            <a:r>
              <a:rPr lang="en-US" dirty="0"/>
              <a:t>Click to add photo</a:t>
            </a:r>
          </a:p>
        </p:txBody>
      </p:sp>
      <p:sp>
        <p:nvSpPr>
          <p:cNvPr id="417" name="Date Placeholder 178">
            <a:extLst>
              <a:ext uri="{FF2B5EF4-FFF2-40B4-BE49-F238E27FC236}">
                <a16:creationId xmlns:a16="http://schemas.microsoft.com/office/drawing/2014/main" id="{9C6A9B17-D957-4CF3-A824-A890F18800ED}"/>
              </a:ext>
            </a:extLst>
          </p:cNvPr>
          <p:cNvSpPr>
            <a:spLocks noGrp="1"/>
          </p:cNvSpPr>
          <p:nvPr>
            <p:ph type="dt" sz="half" idx="10"/>
          </p:nvPr>
        </p:nvSpPr>
        <p:spPr>
          <a:xfrm>
            <a:off x="838200" y="6356350"/>
            <a:ext cx="2743200" cy="365125"/>
          </a:xfrm>
        </p:spPr>
        <p:txBody>
          <a:bodyPr/>
          <a:lstStyle/>
          <a:p>
            <a:r>
              <a:rPr lang="en-US"/>
              <a:t>2/1/20XX</a:t>
            </a:r>
            <a:endParaRPr lang="en-US" dirty="0"/>
          </a:p>
        </p:txBody>
      </p:sp>
      <p:sp>
        <p:nvSpPr>
          <p:cNvPr id="418" name="Footer Placeholder 179">
            <a:extLst>
              <a:ext uri="{FF2B5EF4-FFF2-40B4-BE49-F238E27FC236}">
                <a16:creationId xmlns:a16="http://schemas.microsoft.com/office/drawing/2014/main" id="{65C961B3-B0C8-48E2-9355-EDB8900547F4}"/>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419" name="Slide Number Placeholder 180">
            <a:extLst>
              <a:ext uri="{FF2B5EF4-FFF2-40B4-BE49-F238E27FC236}">
                <a16:creationId xmlns:a16="http://schemas.microsoft.com/office/drawing/2014/main" id="{4017AA8E-8B4E-424D-82C3-A27D3D78F517}"/>
              </a:ext>
            </a:extLst>
          </p:cNvPr>
          <p:cNvSpPr>
            <a:spLocks noGrp="1"/>
          </p:cNvSpPr>
          <p:nvPr>
            <p:ph type="sldNum" sz="quarter" idx="12"/>
          </p:nvPr>
        </p:nvSpPr>
        <p:spPr>
          <a:xfrm>
            <a:off x="8610600" y="6356350"/>
            <a:ext cx="2743200" cy="365125"/>
          </a:xfrm>
        </p:spPr>
        <p:txBody>
          <a:bodyPr/>
          <a:lstStyle/>
          <a:p>
            <a:fld id="{5EA792F7-1D9E-4C7E-A103-E8EDFDC2691E}" type="slidenum">
              <a:rPr lang="en-US" smtClean="0"/>
              <a:t>‹#›</a:t>
            </a:fld>
            <a:endParaRPr lang="en-US" dirty="0"/>
          </a:p>
        </p:txBody>
      </p:sp>
    </p:spTree>
    <p:extLst>
      <p:ext uri="{BB962C8B-B14F-4D97-AF65-F5344CB8AC3E}">
        <p14:creationId xmlns:p14="http://schemas.microsoft.com/office/powerpoint/2010/main" val="3368286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E07BA9F-0080-414E-8833-4B6D85E7F3EE}"/>
              </a:ext>
            </a:extLst>
          </p:cNvPr>
          <p:cNvSpPr>
            <a:spLocks noGrp="1"/>
          </p:cNvSpPr>
          <p:nvPr>
            <p:ph type="title"/>
          </p:nvPr>
        </p:nvSpPr>
        <p:spPr>
          <a:xfrm>
            <a:off x="838201" y="732391"/>
            <a:ext cx="5257799" cy="1314996"/>
          </a:xfrm>
        </p:spPr>
        <p:txBody>
          <a:bodyPr anchor="b"/>
          <a:lstStyle/>
          <a:p>
            <a:r>
              <a:rPr lang="en-US"/>
              <a:t>Click to edit Master title style</a:t>
            </a:r>
            <a:endParaRPr lang="en-US" dirty="0"/>
          </a:p>
        </p:txBody>
      </p:sp>
      <p:sp>
        <p:nvSpPr>
          <p:cNvPr id="20" name="Content Placeholder 2">
            <a:extLst>
              <a:ext uri="{FF2B5EF4-FFF2-40B4-BE49-F238E27FC236}">
                <a16:creationId xmlns:a16="http://schemas.microsoft.com/office/drawing/2014/main" id="{438D53F6-8652-4F18-82CF-5FA5A6DB05F9}"/>
              </a:ext>
            </a:extLst>
          </p:cNvPr>
          <p:cNvSpPr>
            <a:spLocks noGrp="1"/>
          </p:cNvSpPr>
          <p:nvPr>
            <p:ph idx="1" hasCustomPrompt="1"/>
          </p:nvPr>
        </p:nvSpPr>
        <p:spPr>
          <a:xfrm>
            <a:off x="838201" y="2167932"/>
            <a:ext cx="5257799" cy="3882959"/>
          </a:xfrm>
        </p:spPr>
        <p:txBody>
          <a:bodyPr>
            <a:normAutofit/>
          </a:bodyPr>
          <a:lstStyle>
            <a:lvl1pPr marL="0" indent="0">
              <a:lnSpc>
                <a:spcPct val="90000"/>
              </a:lnSpc>
              <a:buNone/>
              <a:defRPr sz="1800"/>
            </a:lvl1pPr>
          </a:lstStyle>
          <a:p>
            <a:pPr>
              <a:lnSpc>
                <a:spcPct val="130000"/>
              </a:lnSpc>
            </a:pPr>
            <a:r>
              <a:rPr lang="en-US" dirty="0"/>
              <a:t>Click to add text</a:t>
            </a:r>
          </a:p>
        </p:txBody>
      </p:sp>
      <p:grpSp>
        <p:nvGrpSpPr>
          <p:cNvPr id="3" name="Group 2">
            <a:extLst>
              <a:ext uri="{FF2B5EF4-FFF2-40B4-BE49-F238E27FC236}">
                <a16:creationId xmlns:a16="http://schemas.microsoft.com/office/drawing/2014/main" id="{C7889367-AA88-4B31-A223-EF3FCC731813}"/>
              </a:ext>
              <a:ext uri="{C183D7F6-B498-43B3-948B-1728B52AA6E4}">
                <adec:decorative xmlns:adec="http://schemas.microsoft.com/office/drawing/2017/decorative" val="1"/>
              </a:ext>
            </a:extLst>
          </p:cNvPr>
          <p:cNvGrpSpPr/>
          <p:nvPr userDrawn="1"/>
        </p:nvGrpSpPr>
        <p:grpSpPr>
          <a:xfrm flipV="1">
            <a:off x="2" y="6191250"/>
            <a:ext cx="630153" cy="666750"/>
            <a:chOff x="1" y="2"/>
            <a:chExt cx="2232251" cy="2361890"/>
          </a:xfrm>
        </p:grpSpPr>
        <p:sp>
          <p:nvSpPr>
            <p:cNvPr id="16" name="Freeform: Shape 15">
              <a:extLst>
                <a:ext uri="{FF2B5EF4-FFF2-40B4-BE49-F238E27FC236}">
                  <a16:creationId xmlns:a16="http://schemas.microsoft.com/office/drawing/2014/main" id="{7C9AB4B8-C106-4540-81BA-4388E2B81283}"/>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1" name="Freeform: Shape 20">
              <a:extLst>
                <a:ext uri="{FF2B5EF4-FFF2-40B4-BE49-F238E27FC236}">
                  <a16:creationId xmlns:a16="http://schemas.microsoft.com/office/drawing/2014/main" id="{690E7B3D-DBE9-40C9-9D00-F8038C4D447F}"/>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grpSp>
      <p:grpSp>
        <p:nvGrpSpPr>
          <p:cNvPr id="4" name="Group 3">
            <a:extLst>
              <a:ext uri="{FF2B5EF4-FFF2-40B4-BE49-F238E27FC236}">
                <a16:creationId xmlns:a16="http://schemas.microsoft.com/office/drawing/2014/main" id="{639AC4BF-D84C-4F05-A8BF-A365C3B75C5E}"/>
              </a:ext>
              <a:ext uri="{C183D7F6-B498-43B3-948B-1728B52AA6E4}">
                <adec:decorative xmlns:adec="http://schemas.microsoft.com/office/drawing/2017/decorative" val="1"/>
              </a:ext>
            </a:extLst>
          </p:cNvPr>
          <p:cNvGrpSpPr/>
          <p:nvPr userDrawn="1"/>
        </p:nvGrpSpPr>
        <p:grpSpPr>
          <a:xfrm rot="16200000">
            <a:off x="8835619" y="58817"/>
            <a:ext cx="3432581" cy="3293393"/>
            <a:chOff x="8759419" y="3564607"/>
            <a:chExt cx="3432581" cy="3293393"/>
          </a:xfrm>
        </p:grpSpPr>
        <p:sp>
          <p:nvSpPr>
            <p:cNvPr id="23" name="Freeform: Shape 22">
              <a:extLst>
                <a:ext uri="{FF2B5EF4-FFF2-40B4-BE49-F238E27FC236}">
                  <a16:creationId xmlns:a16="http://schemas.microsoft.com/office/drawing/2014/main" id="{6EE44D66-158A-482A-B586-9251844C2455}"/>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Freeform: Shape 23">
              <a:extLst>
                <a:ext uri="{FF2B5EF4-FFF2-40B4-BE49-F238E27FC236}">
                  <a16:creationId xmlns:a16="http://schemas.microsoft.com/office/drawing/2014/main" id="{1538A9F0-F51C-490F-8D45-3E8D5EA1940F}"/>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7" name="Picture Placeholder 34">
            <a:extLst>
              <a:ext uri="{FF2B5EF4-FFF2-40B4-BE49-F238E27FC236}">
                <a16:creationId xmlns:a16="http://schemas.microsoft.com/office/drawing/2014/main" id="{4D354E56-8681-43D1-8F37-55BD576D7DFB}"/>
              </a:ext>
            </a:extLst>
          </p:cNvPr>
          <p:cNvSpPr>
            <a:spLocks noGrp="1"/>
          </p:cNvSpPr>
          <p:nvPr>
            <p:ph type="pic" sz="quarter" idx="13" hasCustomPrompt="1"/>
          </p:nvPr>
        </p:nvSpPr>
        <p:spPr>
          <a:xfrm>
            <a:off x="6924145" y="732391"/>
            <a:ext cx="4463594" cy="2590987"/>
          </a:xfrm>
        </p:spPr>
        <p:txBody>
          <a:bodyPr/>
          <a:lstStyle>
            <a:lvl1pPr>
              <a:buNone/>
              <a:defRPr/>
            </a:lvl1pPr>
          </a:lstStyle>
          <a:p>
            <a:r>
              <a:rPr lang="en-US" dirty="0"/>
              <a:t>Click to add photo</a:t>
            </a:r>
          </a:p>
        </p:txBody>
      </p:sp>
      <p:sp>
        <p:nvSpPr>
          <p:cNvPr id="38" name="Picture Placeholder 34">
            <a:extLst>
              <a:ext uri="{FF2B5EF4-FFF2-40B4-BE49-F238E27FC236}">
                <a16:creationId xmlns:a16="http://schemas.microsoft.com/office/drawing/2014/main" id="{E453D702-1A5A-4ADD-AC37-B4F65623358A}"/>
              </a:ext>
            </a:extLst>
          </p:cNvPr>
          <p:cNvSpPr>
            <a:spLocks noGrp="1"/>
          </p:cNvSpPr>
          <p:nvPr>
            <p:ph type="pic" sz="quarter" idx="14" hasCustomPrompt="1"/>
          </p:nvPr>
        </p:nvSpPr>
        <p:spPr>
          <a:xfrm>
            <a:off x="6924145" y="3459904"/>
            <a:ext cx="4463594" cy="2590987"/>
          </a:xfrm>
        </p:spPr>
        <p:txBody>
          <a:bodyPr/>
          <a:lstStyle>
            <a:lvl1pPr>
              <a:buNone/>
              <a:defRPr/>
            </a:lvl1pPr>
          </a:lstStyle>
          <a:p>
            <a:r>
              <a:rPr lang="en-US" dirty="0"/>
              <a:t>Click to add photo</a:t>
            </a:r>
          </a:p>
        </p:txBody>
      </p:sp>
      <p:sp>
        <p:nvSpPr>
          <p:cNvPr id="26" name="Date Placeholder 178">
            <a:extLst>
              <a:ext uri="{FF2B5EF4-FFF2-40B4-BE49-F238E27FC236}">
                <a16:creationId xmlns:a16="http://schemas.microsoft.com/office/drawing/2014/main" id="{8B8EBB46-CBEC-457F-8872-DEB91F82B31E}"/>
              </a:ext>
            </a:extLst>
          </p:cNvPr>
          <p:cNvSpPr>
            <a:spLocks noGrp="1"/>
          </p:cNvSpPr>
          <p:nvPr>
            <p:ph type="dt" sz="half" idx="10"/>
          </p:nvPr>
        </p:nvSpPr>
        <p:spPr>
          <a:xfrm>
            <a:off x="838200" y="6356350"/>
            <a:ext cx="2743200" cy="365125"/>
          </a:xfrm>
        </p:spPr>
        <p:txBody>
          <a:bodyPr/>
          <a:lstStyle/>
          <a:p>
            <a:r>
              <a:rPr lang="en-US"/>
              <a:t>2/1/20XX</a:t>
            </a:r>
            <a:endParaRPr lang="en-US" dirty="0"/>
          </a:p>
        </p:txBody>
      </p:sp>
      <p:sp>
        <p:nvSpPr>
          <p:cNvPr id="27" name="Footer Placeholder 179">
            <a:extLst>
              <a:ext uri="{FF2B5EF4-FFF2-40B4-BE49-F238E27FC236}">
                <a16:creationId xmlns:a16="http://schemas.microsoft.com/office/drawing/2014/main" id="{336A30D4-056C-484B-A7B3-4823C6BEAE74}"/>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34" name="Slide Number Placeholder 180">
            <a:extLst>
              <a:ext uri="{FF2B5EF4-FFF2-40B4-BE49-F238E27FC236}">
                <a16:creationId xmlns:a16="http://schemas.microsoft.com/office/drawing/2014/main" id="{5D92CF26-B223-452F-8C8F-BA960FA267DE}"/>
              </a:ext>
            </a:extLst>
          </p:cNvPr>
          <p:cNvSpPr>
            <a:spLocks noGrp="1"/>
          </p:cNvSpPr>
          <p:nvPr>
            <p:ph type="sldNum" sz="quarter" idx="12"/>
          </p:nvPr>
        </p:nvSpPr>
        <p:spPr>
          <a:xfrm>
            <a:off x="8610600" y="6356350"/>
            <a:ext cx="2743200" cy="365125"/>
          </a:xfrm>
        </p:spPr>
        <p:txBody>
          <a:bodyPr/>
          <a:lstStyle>
            <a:lvl1pPr>
              <a:defRPr>
                <a:solidFill>
                  <a:schemeClr val="tx1"/>
                </a:solidFill>
              </a:defRPr>
            </a:lvl1pPr>
          </a:lstStyle>
          <a:p>
            <a:fld id="{5EA792F7-1D9E-4C7E-A103-E8EDFDC2691E}" type="slidenum">
              <a:rPr lang="en-US" smtClean="0"/>
              <a:pPr/>
              <a:t>‹#›</a:t>
            </a:fld>
            <a:endParaRPr lang="en-US" dirty="0">
              <a:solidFill>
                <a:schemeClr val="tx1"/>
              </a:solidFill>
            </a:endParaRPr>
          </a:p>
        </p:txBody>
      </p:sp>
      <p:grpSp>
        <p:nvGrpSpPr>
          <p:cNvPr id="15" name="Group 14">
            <a:extLst>
              <a:ext uri="{FF2B5EF4-FFF2-40B4-BE49-F238E27FC236}">
                <a16:creationId xmlns:a16="http://schemas.microsoft.com/office/drawing/2014/main" id="{A0CE0237-8723-4348-94B7-63A59D8475D2}"/>
              </a:ext>
              <a:ext uri="{C183D7F6-B498-43B3-948B-1728B52AA6E4}">
                <adec:decorative xmlns:adec="http://schemas.microsoft.com/office/drawing/2017/decorative" val="1"/>
              </a:ext>
            </a:extLst>
          </p:cNvPr>
          <p:cNvGrpSpPr/>
          <p:nvPr userDrawn="1"/>
        </p:nvGrpSpPr>
        <p:grpSpPr>
          <a:xfrm>
            <a:off x="5887262" y="1200150"/>
            <a:ext cx="1648987" cy="635480"/>
            <a:chOff x="0" y="292656"/>
            <a:chExt cx="1861854" cy="717514"/>
          </a:xfrm>
        </p:grpSpPr>
        <p:sp>
          <p:nvSpPr>
            <p:cNvPr id="18" name="Freeform: Shape 17">
              <a:extLst>
                <a:ext uri="{FF2B5EF4-FFF2-40B4-BE49-F238E27FC236}">
                  <a16:creationId xmlns:a16="http://schemas.microsoft.com/office/drawing/2014/main" id="{3476B89C-56D1-416F-8EB1-DA7F4851482F}"/>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19" name="Freeform: Shape 18">
              <a:extLst>
                <a:ext uri="{FF2B5EF4-FFF2-40B4-BE49-F238E27FC236}">
                  <a16:creationId xmlns:a16="http://schemas.microsoft.com/office/drawing/2014/main" id="{3C49B972-3E3D-4CC1-B834-FF30BF266D59}"/>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grpSp>
      <p:grpSp>
        <p:nvGrpSpPr>
          <p:cNvPr id="22" name="Graphic 185">
            <a:extLst>
              <a:ext uri="{FF2B5EF4-FFF2-40B4-BE49-F238E27FC236}">
                <a16:creationId xmlns:a16="http://schemas.microsoft.com/office/drawing/2014/main" id="{A3C21CC9-A512-4380-A099-AF8D792D53DF}"/>
              </a:ext>
              <a:ext uri="{C183D7F6-B498-43B3-948B-1728B52AA6E4}">
                <adec:decorative xmlns:adec="http://schemas.microsoft.com/office/drawing/2017/decorative" val="1"/>
              </a:ext>
            </a:extLst>
          </p:cNvPr>
          <p:cNvGrpSpPr/>
          <p:nvPr userDrawn="1"/>
        </p:nvGrpSpPr>
        <p:grpSpPr>
          <a:xfrm>
            <a:off x="9906949" y="5729028"/>
            <a:ext cx="1054465" cy="469689"/>
            <a:chOff x="9841624" y="4115729"/>
            <a:chExt cx="602169" cy="268223"/>
          </a:xfrm>
          <a:solidFill>
            <a:schemeClr val="tx1"/>
          </a:solidFill>
        </p:grpSpPr>
        <p:sp>
          <p:nvSpPr>
            <p:cNvPr id="25" name="Freeform: Shape 24">
              <a:extLst>
                <a:ext uri="{FF2B5EF4-FFF2-40B4-BE49-F238E27FC236}">
                  <a16:creationId xmlns:a16="http://schemas.microsoft.com/office/drawing/2014/main" id="{FB6773D6-764F-4C00-BDB8-9761B8DCF46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D1DF7779-B189-4FED-96A5-C8852D1F907C}"/>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DC51E684-AEB1-4277-BF9F-10CAE54303FD}"/>
                </a:ext>
              </a:extLst>
            </p:cNvPr>
            <p:cNvSpPr/>
            <p:nvPr/>
          </p:nvSpPr>
          <p:spPr>
            <a:xfrm>
              <a:off x="1004127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6583D091-9DC7-491F-B66C-9B0F1DC764FB}"/>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1AFED6B7-EDAF-4E47-8659-164C8192BE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003977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B339F109-5532-4E78-8957-EB2AAAD36967}"/>
              </a:ext>
              <a:ext uri="{C183D7F6-B498-43B3-948B-1728B52AA6E4}">
                <adec:decorative xmlns:adec="http://schemas.microsoft.com/office/drawing/2017/decorative" val="1"/>
              </a:ext>
            </a:extLst>
          </p:cNvPr>
          <p:cNvSpPr/>
          <p:nvPr userDrawn="1"/>
        </p:nvSpPr>
        <p:spPr>
          <a:xfrm>
            <a:off x="1847014" y="1128803"/>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CAF9A59D-418A-4B1E-B724-5ADD4336F766}"/>
              </a:ext>
              <a:ext uri="{C183D7F6-B498-43B3-948B-1728B52AA6E4}">
                <adec:decorative xmlns:adec="http://schemas.microsoft.com/office/drawing/2017/decorative" val="1"/>
              </a:ext>
            </a:extLst>
          </p:cNvPr>
          <p:cNvSpPr/>
          <p:nvPr userDrawn="1"/>
        </p:nvSpPr>
        <p:spPr>
          <a:xfrm>
            <a:off x="1840778" y="1131641"/>
            <a:ext cx="5290997" cy="5290997"/>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 name="Oval 19">
            <a:extLst>
              <a:ext uri="{FF2B5EF4-FFF2-40B4-BE49-F238E27FC236}">
                <a16:creationId xmlns:a16="http://schemas.microsoft.com/office/drawing/2014/main" id="{2667FDEA-E217-4374-BFBC-FB41B2C3A553}"/>
              </a:ext>
              <a:ext uri="{C183D7F6-B498-43B3-948B-1728B52AA6E4}">
                <adec:decorative xmlns:adec="http://schemas.microsoft.com/office/drawing/2017/decorative" val="1"/>
              </a:ext>
            </a:extLst>
          </p:cNvPr>
          <p:cNvSpPr/>
          <p:nvPr userDrawn="1"/>
        </p:nvSpPr>
        <p:spPr>
          <a:xfrm>
            <a:off x="1712254" y="1065353"/>
            <a:ext cx="5290997" cy="5290997"/>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595C1B9A-716B-4783-B119-E6A639110F9E}"/>
              </a:ext>
            </a:extLst>
          </p:cNvPr>
          <p:cNvSpPr>
            <a:spLocks noGrp="1"/>
          </p:cNvSpPr>
          <p:nvPr>
            <p:ph type="ctrTitle" hasCustomPrompt="1"/>
          </p:nvPr>
        </p:nvSpPr>
        <p:spPr>
          <a:xfrm>
            <a:off x="2545517" y="2193085"/>
            <a:ext cx="3624471" cy="2577893"/>
          </a:xfrm>
        </p:spPr>
        <p:txBody>
          <a:bodyPr/>
          <a:lstStyle>
            <a:lvl1pPr algn="ctr">
              <a:defRPr sz="6000" b="1" spc="1500" baseline="0"/>
            </a:lvl1pPr>
          </a:lstStyle>
          <a:p>
            <a:r>
              <a:rPr lang="en-US" dirty="0"/>
              <a:t>CLICK TO ADD TITLE</a:t>
            </a:r>
          </a:p>
        </p:txBody>
      </p:sp>
      <p:sp>
        <p:nvSpPr>
          <p:cNvPr id="22" name="Subtitle 2">
            <a:extLst>
              <a:ext uri="{FF2B5EF4-FFF2-40B4-BE49-F238E27FC236}">
                <a16:creationId xmlns:a16="http://schemas.microsoft.com/office/drawing/2014/main" id="{3FCFDA35-1DC9-408E-A01B-01C76090E795}"/>
              </a:ext>
            </a:extLst>
          </p:cNvPr>
          <p:cNvSpPr>
            <a:spLocks noGrp="1"/>
          </p:cNvSpPr>
          <p:nvPr>
            <p:ph type="subTitle" idx="1" hasCustomPrompt="1"/>
          </p:nvPr>
        </p:nvSpPr>
        <p:spPr>
          <a:xfrm>
            <a:off x="2545517" y="4863054"/>
            <a:ext cx="3624471" cy="811604"/>
          </a:xfrm>
        </p:spPr>
        <p:txBody>
          <a:bodyPr/>
          <a:lstStyle>
            <a:lvl1pPr marL="0" algn="ctr">
              <a:buNone/>
              <a:defRPr spc="400" baseline="0"/>
            </a:lvl1pPr>
          </a:lstStyle>
          <a:p>
            <a:r>
              <a:rPr lang="en-US" dirty="0"/>
              <a:t>CLICK TO ADD SUBTITLE</a:t>
            </a:r>
          </a:p>
        </p:txBody>
      </p:sp>
      <p:sp>
        <p:nvSpPr>
          <p:cNvPr id="23" name="Graphic 212">
            <a:extLst>
              <a:ext uri="{FF2B5EF4-FFF2-40B4-BE49-F238E27FC236}">
                <a16:creationId xmlns:a16="http://schemas.microsoft.com/office/drawing/2014/main" id="{B25ABCF7-C1CE-49AC-B9BB-B0CC0545E829}"/>
              </a:ext>
              <a:ext uri="{C183D7F6-B498-43B3-948B-1728B52AA6E4}">
                <adec:decorative xmlns:adec="http://schemas.microsoft.com/office/drawing/2017/decorative" val="1"/>
              </a:ext>
            </a:extLst>
          </p:cNvPr>
          <p:cNvSpPr/>
          <p:nvPr userDrawn="1"/>
        </p:nvSpPr>
        <p:spPr>
          <a:xfrm>
            <a:off x="10605044" y="54194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4" name="Graphic 212">
            <a:extLst>
              <a:ext uri="{FF2B5EF4-FFF2-40B4-BE49-F238E27FC236}">
                <a16:creationId xmlns:a16="http://schemas.microsoft.com/office/drawing/2014/main" id="{90C75B78-0468-4902-B7BE-7274FCE08D86}"/>
              </a:ext>
              <a:ext uri="{C183D7F6-B498-43B3-948B-1728B52AA6E4}">
                <adec:decorative xmlns:adec="http://schemas.microsoft.com/office/drawing/2017/decorative" val="1"/>
              </a:ext>
            </a:extLst>
          </p:cNvPr>
          <p:cNvSpPr/>
          <p:nvPr userDrawn="1"/>
        </p:nvSpPr>
        <p:spPr>
          <a:xfrm>
            <a:off x="10605044" y="54194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FF6701EE-4FAB-4701-8901-9B8A7D881886}"/>
              </a:ext>
              <a:ext uri="{C183D7F6-B498-43B3-948B-1728B52AA6E4}">
                <adec:decorative xmlns:adec="http://schemas.microsoft.com/office/drawing/2017/decorative" val="1"/>
              </a:ext>
            </a:extLst>
          </p:cNvPr>
          <p:cNvGrpSpPr/>
          <p:nvPr userDrawn="1"/>
        </p:nvGrpSpPr>
        <p:grpSpPr>
          <a:xfrm>
            <a:off x="0" y="1065353"/>
            <a:ext cx="1861854" cy="717514"/>
            <a:chOff x="0" y="1065353"/>
            <a:chExt cx="1861854" cy="717514"/>
          </a:xfrm>
          <a:solidFill>
            <a:srgbClr val="FFFFFF"/>
          </a:solidFill>
        </p:grpSpPr>
        <p:sp>
          <p:nvSpPr>
            <p:cNvPr id="26" name="Freeform: Shape 25">
              <a:extLst>
                <a:ext uri="{FF2B5EF4-FFF2-40B4-BE49-F238E27FC236}">
                  <a16:creationId xmlns:a16="http://schemas.microsoft.com/office/drawing/2014/main" id="{A20F471D-1478-4017-A2E8-E49767311E1C}"/>
                </a:ext>
              </a:extLst>
            </p:cNvPr>
            <p:cNvSpPr/>
            <p:nvPr/>
          </p:nvSpPr>
          <p:spPr>
            <a:xfrm>
              <a:off x="0" y="106535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27" name="Freeform: Shape 26" descr="Tag=AccentColor&#10;Flavor=Light&#10;Target=Fill">
              <a:extLst>
                <a:ext uri="{FF2B5EF4-FFF2-40B4-BE49-F238E27FC236}">
                  <a16:creationId xmlns:a16="http://schemas.microsoft.com/office/drawing/2014/main" id="{1BAF8420-CA52-41DD-81ED-C730C36AA49E}"/>
                </a:ext>
              </a:extLst>
            </p:cNvPr>
            <p:cNvSpPr/>
            <p:nvPr/>
          </p:nvSpPr>
          <p:spPr>
            <a:xfrm>
              <a:off x="0" y="150508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8" name="Group 27">
            <a:extLst>
              <a:ext uri="{FF2B5EF4-FFF2-40B4-BE49-F238E27FC236}">
                <a16:creationId xmlns:a16="http://schemas.microsoft.com/office/drawing/2014/main" id="{6EB57E20-C5E1-4C45-8681-D71FCB21660E}"/>
              </a:ext>
              <a:ext uri="{C183D7F6-B498-43B3-948B-1728B52AA6E4}">
                <adec:decorative xmlns:adec="http://schemas.microsoft.com/office/drawing/2017/decorative" val="1"/>
              </a:ext>
            </a:extLst>
          </p:cNvPr>
          <p:cNvGrpSpPr/>
          <p:nvPr userDrawn="1"/>
        </p:nvGrpSpPr>
        <p:grpSpPr>
          <a:xfrm>
            <a:off x="0" y="1065353"/>
            <a:ext cx="1861854" cy="717514"/>
            <a:chOff x="0" y="1065353"/>
            <a:chExt cx="1861854" cy="717514"/>
          </a:xfrm>
          <a:solidFill>
            <a:schemeClr val="tx1"/>
          </a:solidFill>
        </p:grpSpPr>
        <p:sp>
          <p:nvSpPr>
            <p:cNvPr id="29" name="Freeform: Shape 28">
              <a:extLst>
                <a:ext uri="{FF2B5EF4-FFF2-40B4-BE49-F238E27FC236}">
                  <a16:creationId xmlns:a16="http://schemas.microsoft.com/office/drawing/2014/main" id="{DF96E9C4-A1C2-4F1D-B02F-17A662163E7E}"/>
                </a:ext>
              </a:extLst>
            </p:cNvPr>
            <p:cNvSpPr/>
            <p:nvPr/>
          </p:nvSpPr>
          <p:spPr>
            <a:xfrm>
              <a:off x="0" y="106535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30" name="Freeform: Shape 29" descr="Tag=AccentColor&#10;Flavor=Light&#10;Target=Fill">
              <a:extLst>
                <a:ext uri="{FF2B5EF4-FFF2-40B4-BE49-F238E27FC236}">
                  <a16:creationId xmlns:a16="http://schemas.microsoft.com/office/drawing/2014/main" id="{70561670-B491-4F4D-9610-C73171119343}"/>
                </a:ext>
              </a:extLst>
            </p:cNvPr>
            <p:cNvSpPr/>
            <p:nvPr/>
          </p:nvSpPr>
          <p:spPr>
            <a:xfrm>
              <a:off x="0" y="150508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31" name="Graphic 185">
            <a:extLst>
              <a:ext uri="{FF2B5EF4-FFF2-40B4-BE49-F238E27FC236}">
                <a16:creationId xmlns:a16="http://schemas.microsoft.com/office/drawing/2014/main" id="{4F846A43-6834-4F6F-8E46-63FA7C2C98DA}"/>
              </a:ext>
              <a:ext uri="{C183D7F6-B498-43B3-948B-1728B52AA6E4}">
                <adec:decorative xmlns:adec="http://schemas.microsoft.com/office/drawing/2017/decorative" val="1"/>
              </a:ext>
            </a:extLst>
          </p:cNvPr>
          <p:cNvGrpSpPr/>
          <p:nvPr userDrawn="1"/>
        </p:nvGrpSpPr>
        <p:grpSpPr>
          <a:xfrm>
            <a:off x="9488307" y="5002180"/>
            <a:ext cx="1054467" cy="469689"/>
            <a:chOff x="9841624" y="4115729"/>
            <a:chExt cx="602170" cy="268223"/>
          </a:xfrm>
          <a:solidFill>
            <a:schemeClr val="tx1"/>
          </a:solidFill>
        </p:grpSpPr>
        <p:sp>
          <p:nvSpPr>
            <p:cNvPr id="32" name="Freeform: Shape 31">
              <a:extLst>
                <a:ext uri="{FF2B5EF4-FFF2-40B4-BE49-F238E27FC236}">
                  <a16:creationId xmlns:a16="http://schemas.microsoft.com/office/drawing/2014/main" id="{48F9C999-04A1-4D43-BDB8-92544F80472A}"/>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A5869A1B-DD16-4776-B13D-E42451D72132}"/>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D242098B-0D08-4893-947C-64E636987EC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6D12C60D-1CAC-4F0D-A71E-0C969C7E98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294EDD4C-1AF7-48F1-BF2E-6FBCA88C29ED}"/>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nvGrpSpPr>
          <p:cNvPr id="2" name="Group 1">
            <a:extLst>
              <a:ext uri="{FF2B5EF4-FFF2-40B4-BE49-F238E27FC236}">
                <a16:creationId xmlns:a16="http://schemas.microsoft.com/office/drawing/2014/main" id="{3E44DB9D-C837-43AB-B2E6-ED5D27833DFC}"/>
              </a:ext>
            </a:extLst>
          </p:cNvPr>
          <p:cNvGrpSpPr/>
          <p:nvPr userDrawn="1"/>
        </p:nvGrpSpPr>
        <p:grpSpPr>
          <a:xfrm>
            <a:off x="1185735" y="4917084"/>
            <a:ext cx="319941" cy="319941"/>
            <a:chOff x="1185735" y="4917084"/>
            <a:chExt cx="319941" cy="319941"/>
          </a:xfrm>
        </p:grpSpPr>
        <p:sp>
          <p:nvSpPr>
            <p:cNvPr id="37" name="Oval 36">
              <a:extLst>
                <a:ext uri="{FF2B5EF4-FFF2-40B4-BE49-F238E27FC236}">
                  <a16:creationId xmlns:a16="http://schemas.microsoft.com/office/drawing/2014/main" id="{BA2DA534-CC7F-4C25-939F-0385A4DEE275}"/>
                </a:ext>
                <a:ext uri="{C183D7F6-B498-43B3-948B-1728B52AA6E4}">
                  <adec:decorative xmlns:adec="http://schemas.microsoft.com/office/drawing/2017/decorative" val="1"/>
                </a:ext>
              </a:extLst>
            </p:cNvPr>
            <p:cNvSpPr/>
            <p:nvPr userDrawn="1"/>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Oval 37">
              <a:extLst>
                <a:ext uri="{FF2B5EF4-FFF2-40B4-BE49-F238E27FC236}">
                  <a16:creationId xmlns:a16="http://schemas.microsoft.com/office/drawing/2014/main" id="{485FEC6A-306B-41E7-A9C7-44594DA87249}"/>
                </a:ext>
                <a:ext uri="{C183D7F6-B498-43B3-948B-1728B52AA6E4}">
                  <adec:decorative xmlns:adec="http://schemas.microsoft.com/office/drawing/2017/decorative" val="1"/>
                </a:ext>
              </a:extLst>
            </p:cNvPr>
            <p:cNvSpPr/>
            <p:nvPr userDrawn="1"/>
          </p:nvSpPr>
          <p:spPr>
            <a:xfrm>
              <a:off x="1185735" y="4917084"/>
              <a:ext cx="319941" cy="31994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Picture Placeholder 42">
            <a:extLst>
              <a:ext uri="{FF2B5EF4-FFF2-40B4-BE49-F238E27FC236}">
                <a16:creationId xmlns:a16="http://schemas.microsoft.com/office/drawing/2014/main" id="{C0034F93-BE52-480B-AB81-0F085EAB053A}"/>
              </a:ext>
            </a:extLst>
          </p:cNvPr>
          <p:cNvSpPr>
            <a:spLocks noGrp="1"/>
          </p:cNvSpPr>
          <p:nvPr>
            <p:ph type="pic" sz="quarter" idx="10" hasCustomPrompt="1"/>
          </p:nvPr>
        </p:nvSpPr>
        <p:spPr>
          <a:xfrm>
            <a:off x="6536411" y="254456"/>
            <a:ext cx="4203526" cy="4203526"/>
          </a:xfrm>
          <a:custGeom>
            <a:avLst/>
            <a:gdLst>
              <a:gd name="connsiteX0" fmla="*/ 2101763 w 4203526"/>
              <a:gd name="connsiteY0" fmla="*/ 0 h 4203526"/>
              <a:gd name="connsiteX1" fmla="*/ 4203526 w 4203526"/>
              <a:gd name="connsiteY1" fmla="*/ 2101763 h 4203526"/>
              <a:gd name="connsiteX2" fmla="*/ 2101763 w 4203526"/>
              <a:gd name="connsiteY2" fmla="*/ 4203526 h 4203526"/>
              <a:gd name="connsiteX3" fmla="*/ 0 w 4203526"/>
              <a:gd name="connsiteY3" fmla="*/ 2101763 h 4203526"/>
              <a:gd name="connsiteX4" fmla="*/ 2101763 w 4203526"/>
              <a:gd name="connsiteY4" fmla="*/ 0 h 420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26" h="4203526">
                <a:moveTo>
                  <a:pt x="2101763" y="0"/>
                </a:moveTo>
                <a:cubicBezTo>
                  <a:pt x="3262535" y="0"/>
                  <a:pt x="4203526" y="940991"/>
                  <a:pt x="4203526" y="2101763"/>
                </a:cubicBezTo>
                <a:cubicBezTo>
                  <a:pt x="4203526" y="3262535"/>
                  <a:pt x="3262535" y="4203526"/>
                  <a:pt x="2101763" y="4203526"/>
                </a:cubicBezTo>
                <a:cubicBezTo>
                  <a:pt x="940992" y="4203526"/>
                  <a:pt x="0" y="3262535"/>
                  <a:pt x="0" y="2101763"/>
                </a:cubicBezTo>
                <a:cubicBezTo>
                  <a:pt x="0" y="940991"/>
                  <a:pt x="940992" y="0"/>
                  <a:pt x="2101763" y="0"/>
                </a:cubicBezTo>
                <a:close/>
              </a:path>
            </a:pathLst>
          </a:custGeom>
        </p:spPr>
        <p:txBody>
          <a:bodyPr wrap="square" anchor="ctr">
            <a:noAutofit/>
          </a:bodyPr>
          <a:lstStyle>
            <a:lvl1pPr algn="ctr">
              <a:buNone/>
              <a:defRPr/>
            </a:lvl1pPr>
          </a:lstStyle>
          <a:p>
            <a:r>
              <a:rPr lang="en-US" dirty="0"/>
              <a:t>Click to add photo</a:t>
            </a:r>
          </a:p>
        </p:txBody>
      </p:sp>
    </p:spTree>
    <p:extLst>
      <p:ext uri="{BB962C8B-B14F-4D97-AF65-F5344CB8AC3E}">
        <p14:creationId xmlns:p14="http://schemas.microsoft.com/office/powerpoint/2010/main" val="1048932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34A62B1-CAE6-42D4-A6BE-3615F30CC8AC}"/>
              </a:ext>
            </a:extLst>
          </p:cNvPr>
          <p:cNvSpPr>
            <a:spLocks noGrp="1"/>
          </p:cNvSpPr>
          <p:nvPr>
            <p:ph type="title"/>
          </p:nvPr>
        </p:nvSpPr>
        <p:spPr>
          <a:xfrm>
            <a:off x="838200" y="565739"/>
            <a:ext cx="10515600" cy="1124949"/>
          </a:xfrm>
        </p:spPr>
        <p:txBody>
          <a:bodyPr/>
          <a:lstStyle/>
          <a:p>
            <a:r>
              <a:rPr lang="en-US"/>
              <a:t>Click to edit Master title style</a:t>
            </a:r>
            <a:endParaRPr lang="en-US" dirty="0"/>
          </a:p>
        </p:txBody>
      </p:sp>
      <p:grpSp>
        <p:nvGrpSpPr>
          <p:cNvPr id="20" name="Graphic 190">
            <a:extLst>
              <a:ext uri="{FF2B5EF4-FFF2-40B4-BE49-F238E27FC236}">
                <a16:creationId xmlns:a16="http://schemas.microsoft.com/office/drawing/2014/main" id="{206EA771-F61C-45A0-8EF8-13E5A2388187}"/>
              </a:ext>
              <a:ext uri="{C183D7F6-B498-43B3-948B-1728B52AA6E4}">
                <adec:decorative xmlns:adec="http://schemas.microsoft.com/office/drawing/2017/decorative" val="1"/>
              </a:ext>
            </a:extLst>
          </p:cNvPr>
          <p:cNvGrpSpPr/>
          <p:nvPr userDrawn="1"/>
        </p:nvGrpSpPr>
        <p:grpSpPr>
          <a:xfrm>
            <a:off x="0" y="136525"/>
            <a:ext cx="1285907" cy="434428"/>
            <a:chOff x="2504802" y="1755501"/>
            <a:chExt cx="1591731" cy="537747"/>
          </a:xfrm>
          <a:solidFill>
            <a:schemeClr val="tx1"/>
          </a:solidFill>
        </p:grpSpPr>
        <p:sp>
          <p:nvSpPr>
            <p:cNvPr id="21" name="Freeform: Shape 20">
              <a:extLst>
                <a:ext uri="{FF2B5EF4-FFF2-40B4-BE49-F238E27FC236}">
                  <a16:creationId xmlns:a16="http://schemas.microsoft.com/office/drawing/2014/main" id="{D8728E80-08AB-4877-9077-7BA7D8F36864}"/>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C1B96628-2FF8-4129-B665-45B8F45AC4CC}"/>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6" name="Group 15">
            <a:extLst>
              <a:ext uri="{FF2B5EF4-FFF2-40B4-BE49-F238E27FC236}">
                <a16:creationId xmlns:a16="http://schemas.microsoft.com/office/drawing/2014/main" id="{1CD08F08-7E97-4B57-B5E5-A5A3E675D567}"/>
              </a:ext>
            </a:extLst>
          </p:cNvPr>
          <p:cNvGrpSpPr/>
          <p:nvPr userDrawn="1"/>
        </p:nvGrpSpPr>
        <p:grpSpPr>
          <a:xfrm>
            <a:off x="11052344" y="5438146"/>
            <a:ext cx="705479" cy="705479"/>
            <a:chOff x="11214904" y="5539746"/>
            <a:chExt cx="705479" cy="705479"/>
          </a:xfrm>
        </p:grpSpPr>
        <p:sp>
          <p:nvSpPr>
            <p:cNvPr id="24" name="Graphic 212">
              <a:extLst>
                <a:ext uri="{FF2B5EF4-FFF2-40B4-BE49-F238E27FC236}">
                  <a16:creationId xmlns:a16="http://schemas.microsoft.com/office/drawing/2014/main" id="{1055FF28-FC47-4F04-924F-CED733571C4B}"/>
                </a:ext>
                <a:ext uri="{C183D7F6-B498-43B3-948B-1728B52AA6E4}">
                  <adec:decorative xmlns:adec="http://schemas.microsoft.com/office/drawing/2017/decorative" val="1"/>
                </a:ext>
              </a:extLst>
            </p:cNvPr>
            <p:cNvSpPr/>
            <p:nvPr userDrawn="1"/>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5" name="Graphic 212">
              <a:extLst>
                <a:ext uri="{FF2B5EF4-FFF2-40B4-BE49-F238E27FC236}">
                  <a16:creationId xmlns:a16="http://schemas.microsoft.com/office/drawing/2014/main" id="{5DF23120-2D0B-4C59-B5DB-000A7F7CCAE0}"/>
                </a:ext>
                <a:ext uri="{C183D7F6-B498-43B3-948B-1728B52AA6E4}">
                  <adec:decorative xmlns:adec="http://schemas.microsoft.com/office/drawing/2017/decorative" val="1"/>
                </a:ext>
              </a:extLst>
            </p:cNvPr>
            <p:cNvSpPr/>
            <p:nvPr userDrawn="1"/>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26" name="Date Placeholder 10">
            <a:extLst>
              <a:ext uri="{FF2B5EF4-FFF2-40B4-BE49-F238E27FC236}">
                <a16:creationId xmlns:a16="http://schemas.microsoft.com/office/drawing/2014/main" id="{259F46E4-2349-4648-9F2A-4AAAF90E2A8C}"/>
              </a:ext>
            </a:extLst>
          </p:cNvPr>
          <p:cNvSpPr>
            <a:spLocks noGrp="1"/>
          </p:cNvSpPr>
          <p:nvPr>
            <p:ph type="dt" sz="half" idx="10"/>
          </p:nvPr>
        </p:nvSpPr>
        <p:spPr>
          <a:xfrm>
            <a:off x="838200" y="6356350"/>
            <a:ext cx="2743200" cy="365125"/>
          </a:xfrm>
        </p:spPr>
        <p:txBody>
          <a:bodyPr/>
          <a:lstStyle/>
          <a:p>
            <a:r>
              <a:rPr lang="en-US"/>
              <a:t>2/1/20XX</a:t>
            </a:r>
            <a:endParaRPr lang="en-US" dirty="0"/>
          </a:p>
        </p:txBody>
      </p:sp>
      <p:sp>
        <p:nvSpPr>
          <p:cNvPr id="27" name="Footer Placeholder 11">
            <a:extLst>
              <a:ext uri="{FF2B5EF4-FFF2-40B4-BE49-F238E27FC236}">
                <a16:creationId xmlns:a16="http://schemas.microsoft.com/office/drawing/2014/main" id="{94E035A8-7A24-4D10-BA2D-2C532F64BA37}"/>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28" name="Slide Number Placeholder 12">
            <a:extLst>
              <a:ext uri="{FF2B5EF4-FFF2-40B4-BE49-F238E27FC236}">
                <a16:creationId xmlns:a16="http://schemas.microsoft.com/office/drawing/2014/main" id="{6C9E9F7A-E573-4282-AF34-299574A05A14}"/>
              </a:ext>
            </a:extLst>
          </p:cNvPr>
          <p:cNvSpPr>
            <a:spLocks noGrp="1"/>
          </p:cNvSpPr>
          <p:nvPr>
            <p:ph type="sldNum" sz="quarter" idx="12"/>
          </p:nvPr>
        </p:nvSpPr>
        <p:spPr>
          <a:xfrm>
            <a:off x="8610600" y="6356350"/>
            <a:ext cx="2743200" cy="365125"/>
          </a:xfrm>
        </p:spPr>
        <p:txBody>
          <a:bodyPr/>
          <a:lstStyle/>
          <a:p>
            <a:fld id="{80967E29-1480-472A-9FC5-C4768A52587C}" type="slidenum">
              <a:rPr lang="en-US" smtClean="0"/>
              <a:t>‹#›</a:t>
            </a:fld>
            <a:endParaRPr lang="en-US" dirty="0"/>
          </a:p>
        </p:txBody>
      </p:sp>
    </p:spTree>
    <p:extLst>
      <p:ext uri="{BB962C8B-B14F-4D97-AF65-F5344CB8AC3E}">
        <p14:creationId xmlns:p14="http://schemas.microsoft.com/office/powerpoint/2010/main" val="4037693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4CB8CCA-DED1-4DE3-8F45-36B88DD8AE3D}"/>
              </a:ext>
            </a:extLst>
          </p:cNvPr>
          <p:cNvSpPr>
            <a:spLocks noGrp="1"/>
          </p:cNvSpPr>
          <p:nvPr>
            <p:ph type="title"/>
          </p:nvPr>
        </p:nvSpPr>
        <p:spPr>
          <a:xfrm>
            <a:off x="838200" y="565739"/>
            <a:ext cx="10515600" cy="1124949"/>
          </a:xfrm>
        </p:spPr>
        <p:txBody>
          <a:bodyPr/>
          <a:lstStyle/>
          <a:p>
            <a:r>
              <a:rPr lang="en-US"/>
              <a:t>Click to edit Master title style</a:t>
            </a:r>
            <a:endParaRPr lang="en-US" dirty="0"/>
          </a:p>
        </p:txBody>
      </p:sp>
      <p:grpSp>
        <p:nvGrpSpPr>
          <p:cNvPr id="15" name="Graphic 190">
            <a:extLst>
              <a:ext uri="{FF2B5EF4-FFF2-40B4-BE49-F238E27FC236}">
                <a16:creationId xmlns:a16="http://schemas.microsoft.com/office/drawing/2014/main" id="{FA1A3B78-4096-4AA2-8788-BDE7FDE0AD5E}"/>
              </a:ext>
              <a:ext uri="{C183D7F6-B498-43B3-948B-1728B52AA6E4}">
                <adec:decorative xmlns:adec="http://schemas.microsoft.com/office/drawing/2017/decorative" val="1"/>
              </a:ext>
            </a:extLst>
          </p:cNvPr>
          <p:cNvGrpSpPr/>
          <p:nvPr userDrawn="1"/>
        </p:nvGrpSpPr>
        <p:grpSpPr>
          <a:xfrm>
            <a:off x="0" y="136525"/>
            <a:ext cx="1285907" cy="434428"/>
            <a:chOff x="2504802" y="1755501"/>
            <a:chExt cx="1591731" cy="537747"/>
          </a:xfrm>
          <a:solidFill>
            <a:schemeClr val="tx1"/>
          </a:solidFill>
        </p:grpSpPr>
        <p:sp>
          <p:nvSpPr>
            <p:cNvPr id="16" name="Freeform: Shape 15">
              <a:extLst>
                <a:ext uri="{FF2B5EF4-FFF2-40B4-BE49-F238E27FC236}">
                  <a16:creationId xmlns:a16="http://schemas.microsoft.com/office/drawing/2014/main" id="{F589B616-117C-44BC-9166-267CB523C065}"/>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63499B12-84EC-4CE5-B0F9-682651A34666}"/>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8" name="Group 17">
            <a:extLst>
              <a:ext uri="{FF2B5EF4-FFF2-40B4-BE49-F238E27FC236}">
                <a16:creationId xmlns:a16="http://schemas.microsoft.com/office/drawing/2014/main" id="{354184C6-AF68-4E37-913D-0F6FCC56F490}"/>
              </a:ext>
            </a:extLst>
          </p:cNvPr>
          <p:cNvGrpSpPr/>
          <p:nvPr userDrawn="1"/>
        </p:nvGrpSpPr>
        <p:grpSpPr>
          <a:xfrm>
            <a:off x="11052344" y="5438146"/>
            <a:ext cx="705479" cy="705479"/>
            <a:chOff x="11214904" y="5539746"/>
            <a:chExt cx="705479" cy="705479"/>
          </a:xfrm>
        </p:grpSpPr>
        <p:sp>
          <p:nvSpPr>
            <p:cNvPr id="19" name="Graphic 212">
              <a:extLst>
                <a:ext uri="{FF2B5EF4-FFF2-40B4-BE49-F238E27FC236}">
                  <a16:creationId xmlns:a16="http://schemas.microsoft.com/office/drawing/2014/main" id="{B98D88F3-9A0C-497C-A9DC-0567F72E5D29}"/>
                </a:ext>
                <a:ext uri="{C183D7F6-B498-43B3-948B-1728B52AA6E4}">
                  <adec:decorative xmlns:adec="http://schemas.microsoft.com/office/drawing/2017/decorative" val="1"/>
                </a:ext>
              </a:extLst>
            </p:cNvPr>
            <p:cNvSpPr/>
            <p:nvPr userDrawn="1"/>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0" name="Graphic 212">
              <a:extLst>
                <a:ext uri="{FF2B5EF4-FFF2-40B4-BE49-F238E27FC236}">
                  <a16:creationId xmlns:a16="http://schemas.microsoft.com/office/drawing/2014/main" id="{109A387A-F471-4821-B626-B6D3DA5B3774}"/>
                </a:ext>
                <a:ext uri="{C183D7F6-B498-43B3-948B-1728B52AA6E4}">
                  <adec:decorative xmlns:adec="http://schemas.microsoft.com/office/drawing/2017/decorative" val="1"/>
                </a:ext>
              </a:extLst>
            </p:cNvPr>
            <p:cNvSpPr/>
            <p:nvPr userDrawn="1"/>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21" name="Date Placeholder 10">
            <a:extLst>
              <a:ext uri="{FF2B5EF4-FFF2-40B4-BE49-F238E27FC236}">
                <a16:creationId xmlns:a16="http://schemas.microsoft.com/office/drawing/2014/main" id="{D697EDD4-9B36-4B91-B543-B95495C255E2}"/>
              </a:ext>
            </a:extLst>
          </p:cNvPr>
          <p:cNvSpPr>
            <a:spLocks noGrp="1"/>
          </p:cNvSpPr>
          <p:nvPr>
            <p:ph type="dt" sz="half" idx="10"/>
          </p:nvPr>
        </p:nvSpPr>
        <p:spPr>
          <a:xfrm>
            <a:off x="838200" y="6356350"/>
            <a:ext cx="2743200" cy="365125"/>
          </a:xfrm>
        </p:spPr>
        <p:txBody>
          <a:bodyPr/>
          <a:lstStyle/>
          <a:p>
            <a:r>
              <a:rPr lang="en-US"/>
              <a:t>2/1/20XX</a:t>
            </a:r>
            <a:endParaRPr lang="en-US" dirty="0"/>
          </a:p>
        </p:txBody>
      </p:sp>
      <p:sp>
        <p:nvSpPr>
          <p:cNvPr id="22" name="Footer Placeholder 11">
            <a:extLst>
              <a:ext uri="{FF2B5EF4-FFF2-40B4-BE49-F238E27FC236}">
                <a16:creationId xmlns:a16="http://schemas.microsoft.com/office/drawing/2014/main" id="{5E11CADB-1F10-4CCF-89E6-AC5ED8E7BFA3}"/>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23" name="Slide Number Placeholder 12">
            <a:extLst>
              <a:ext uri="{FF2B5EF4-FFF2-40B4-BE49-F238E27FC236}">
                <a16:creationId xmlns:a16="http://schemas.microsoft.com/office/drawing/2014/main" id="{46B9E851-BF44-48B2-8234-99BA0A2F03E5}"/>
              </a:ext>
            </a:extLst>
          </p:cNvPr>
          <p:cNvSpPr>
            <a:spLocks noGrp="1"/>
          </p:cNvSpPr>
          <p:nvPr>
            <p:ph type="sldNum" sz="quarter" idx="12"/>
          </p:nvPr>
        </p:nvSpPr>
        <p:spPr>
          <a:xfrm>
            <a:off x="8610600" y="6356350"/>
            <a:ext cx="2743200" cy="365125"/>
          </a:xfrm>
        </p:spPr>
        <p:txBody>
          <a:bodyPr/>
          <a:lstStyle/>
          <a:p>
            <a:fld id="{80967E29-1480-472A-9FC5-C4768A52587C}" type="slidenum">
              <a:rPr lang="en-US" smtClean="0"/>
              <a:t>‹#›</a:t>
            </a:fld>
            <a:endParaRPr lang="en-US" dirty="0"/>
          </a:p>
        </p:txBody>
      </p:sp>
    </p:spTree>
    <p:extLst>
      <p:ext uri="{BB962C8B-B14F-4D97-AF65-F5344CB8AC3E}">
        <p14:creationId xmlns:p14="http://schemas.microsoft.com/office/powerpoint/2010/main" val="1480229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A132AFB4-A853-454F-AB81-EE2659F67D0E}"/>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15" name="Title 1">
            <a:extLst>
              <a:ext uri="{FF2B5EF4-FFF2-40B4-BE49-F238E27FC236}">
                <a16:creationId xmlns:a16="http://schemas.microsoft.com/office/drawing/2014/main" id="{C7A51216-87BD-42FE-8101-AA68A199CBE2}"/>
              </a:ext>
            </a:extLst>
          </p:cNvPr>
          <p:cNvSpPr>
            <a:spLocks noGrp="1"/>
          </p:cNvSpPr>
          <p:nvPr>
            <p:ph type="title" hasCustomPrompt="1"/>
          </p:nvPr>
        </p:nvSpPr>
        <p:spPr>
          <a:xfrm>
            <a:off x="2976055" y="633045"/>
            <a:ext cx="5177077" cy="3863063"/>
          </a:xfrm>
        </p:spPr>
        <p:txBody>
          <a:bodyPr anchor="ctr"/>
          <a:lstStyle>
            <a:lvl1pPr algn="ctr">
              <a:lnSpc>
                <a:spcPct val="100000"/>
              </a:lnSpc>
              <a:defRPr b="0" baseline="0"/>
            </a:lvl1pPr>
          </a:lstStyle>
          <a:p>
            <a:r>
              <a:rPr lang="en-US" dirty="0"/>
              <a:t>Click to add title</a:t>
            </a:r>
          </a:p>
        </p:txBody>
      </p:sp>
      <p:sp>
        <p:nvSpPr>
          <p:cNvPr id="16" name="Freeform: Shape 15">
            <a:extLst>
              <a:ext uri="{FF2B5EF4-FFF2-40B4-BE49-F238E27FC236}">
                <a16:creationId xmlns:a16="http://schemas.microsoft.com/office/drawing/2014/main" id="{04838ED8-47A6-444E-9A70-62C3DDD89028}"/>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17" name="Freeform: Shape 16">
            <a:extLst>
              <a:ext uri="{FF2B5EF4-FFF2-40B4-BE49-F238E27FC236}">
                <a16:creationId xmlns:a16="http://schemas.microsoft.com/office/drawing/2014/main" id="{EED28DBA-363E-4EDE-9CA4-0A3D2EABA6CD}"/>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19" name="Freeform: Shape 18">
            <a:extLst>
              <a:ext uri="{FF2B5EF4-FFF2-40B4-BE49-F238E27FC236}">
                <a16:creationId xmlns:a16="http://schemas.microsoft.com/office/drawing/2014/main" id="{CF1A1C4A-5092-4804-8704-EA2785039741}"/>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0" name="Freeform: Shape 19">
            <a:extLst>
              <a:ext uri="{FF2B5EF4-FFF2-40B4-BE49-F238E27FC236}">
                <a16:creationId xmlns:a16="http://schemas.microsoft.com/office/drawing/2014/main" id="{911BD1D4-C220-4A08-A113-47C384B7F8DA}"/>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Freeform: Shape 20">
            <a:extLst>
              <a:ext uri="{FF2B5EF4-FFF2-40B4-BE49-F238E27FC236}">
                <a16:creationId xmlns:a16="http://schemas.microsoft.com/office/drawing/2014/main" id="{F494DD11-C4F7-488D-9B64-0D5850F97911}"/>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Text Placeholder 31">
            <a:extLst>
              <a:ext uri="{FF2B5EF4-FFF2-40B4-BE49-F238E27FC236}">
                <a16:creationId xmlns:a16="http://schemas.microsoft.com/office/drawing/2014/main" id="{45496C8D-0494-44FB-9F43-B3CB6B3BFD30}"/>
              </a:ext>
            </a:extLst>
          </p:cNvPr>
          <p:cNvSpPr>
            <a:spLocks noGrp="1"/>
          </p:cNvSpPr>
          <p:nvPr>
            <p:ph type="body" sz="quarter" idx="13" hasCustomPrompt="1"/>
          </p:nvPr>
        </p:nvSpPr>
        <p:spPr>
          <a:xfrm>
            <a:off x="2975828" y="4669152"/>
            <a:ext cx="5177572" cy="887031"/>
          </a:xfrm>
        </p:spPr>
        <p:txBody>
          <a:bodyPr/>
          <a:lstStyle>
            <a:lvl1pPr algn="ctr">
              <a:buNone/>
              <a:defRPr/>
            </a:lvl1pPr>
          </a:lstStyle>
          <a:p>
            <a:pPr lvl="0"/>
            <a:r>
              <a:rPr lang="en-US" dirty="0"/>
              <a:t>Click to add subtitle</a:t>
            </a:r>
          </a:p>
        </p:txBody>
      </p:sp>
      <p:sp>
        <p:nvSpPr>
          <p:cNvPr id="23" name="Date Placeholder 178">
            <a:extLst>
              <a:ext uri="{FF2B5EF4-FFF2-40B4-BE49-F238E27FC236}">
                <a16:creationId xmlns:a16="http://schemas.microsoft.com/office/drawing/2014/main" id="{64E5B367-78E8-464F-A44D-8C70877FCA39}"/>
              </a:ext>
            </a:extLst>
          </p:cNvPr>
          <p:cNvSpPr>
            <a:spLocks noGrp="1"/>
          </p:cNvSpPr>
          <p:nvPr>
            <p:ph type="dt" sz="half" idx="10"/>
          </p:nvPr>
        </p:nvSpPr>
        <p:spPr>
          <a:xfrm>
            <a:off x="838200" y="6356350"/>
            <a:ext cx="2743200" cy="365125"/>
          </a:xfrm>
        </p:spPr>
        <p:txBody>
          <a:bodyPr/>
          <a:lstStyle/>
          <a:p>
            <a:r>
              <a:rPr lang="en-US"/>
              <a:t>2/1/20XX</a:t>
            </a:r>
            <a:endParaRPr lang="en-US" dirty="0"/>
          </a:p>
        </p:txBody>
      </p:sp>
      <p:sp>
        <p:nvSpPr>
          <p:cNvPr id="24" name="Footer Placeholder 179">
            <a:extLst>
              <a:ext uri="{FF2B5EF4-FFF2-40B4-BE49-F238E27FC236}">
                <a16:creationId xmlns:a16="http://schemas.microsoft.com/office/drawing/2014/main" id="{D4AC7E0C-0B9F-4398-B582-7326AA2547D5}"/>
              </a:ext>
            </a:extLst>
          </p:cNvPr>
          <p:cNvSpPr>
            <a:spLocks noGrp="1"/>
          </p:cNvSpPr>
          <p:nvPr>
            <p:ph type="ftr" sz="quarter" idx="11"/>
          </p:nvPr>
        </p:nvSpPr>
        <p:spPr>
          <a:xfrm>
            <a:off x="4038600" y="6356350"/>
            <a:ext cx="4114800" cy="365125"/>
          </a:xfrm>
        </p:spPr>
        <p:txBody>
          <a:bodyPr/>
          <a:lstStyle/>
          <a:p>
            <a:r>
              <a:rPr lang="en-US" dirty="0"/>
              <a:t>PRESENTATION TITLE</a:t>
            </a:r>
          </a:p>
        </p:txBody>
      </p:sp>
      <p:grpSp>
        <p:nvGrpSpPr>
          <p:cNvPr id="25" name="Graphic 185">
            <a:extLst>
              <a:ext uri="{FF2B5EF4-FFF2-40B4-BE49-F238E27FC236}">
                <a16:creationId xmlns:a16="http://schemas.microsoft.com/office/drawing/2014/main" id="{F902CF95-4802-4803-B88F-358BAD556EBB}"/>
              </a:ext>
              <a:ext uri="{C183D7F6-B498-43B3-948B-1728B52AA6E4}">
                <adec:decorative xmlns:adec="http://schemas.microsoft.com/office/drawing/2017/decorative" val="1"/>
              </a:ext>
            </a:extLst>
          </p:cNvPr>
          <p:cNvGrpSpPr/>
          <p:nvPr userDrawn="1"/>
        </p:nvGrpSpPr>
        <p:grpSpPr>
          <a:xfrm>
            <a:off x="10428621" y="5695520"/>
            <a:ext cx="1054467" cy="469689"/>
            <a:chOff x="9841624" y="4115729"/>
            <a:chExt cx="602170" cy="268223"/>
          </a:xfrm>
          <a:solidFill>
            <a:schemeClr val="tx1"/>
          </a:solidFill>
        </p:grpSpPr>
        <p:sp>
          <p:nvSpPr>
            <p:cNvPr id="26" name="Freeform: Shape 25">
              <a:extLst>
                <a:ext uri="{FF2B5EF4-FFF2-40B4-BE49-F238E27FC236}">
                  <a16:creationId xmlns:a16="http://schemas.microsoft.com/office/drawing/2014/main" id="{69CB7288-B078-4989-97BA-5684B8A1B71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21158005-0976-48BA-95EB-78DDDA7A447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5AE34BF9-E3E8-41D7-B49D-1BF7490282D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3B1BE576-62F7-4F63-A00C-769E67CB8C2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1674FB0B-E21D-4719-AC24-605173B3A42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31" name="Slide Number Placeholder 180">
            <a:extLst>
              <a:ext uri="{FF2B5EF4-FFF2-40B4-BE49-F238E27FC236}">
                <a16:creationId xmlns:a16="http://schemas.microsoft.com/office/drawing/2014/main" id="{EEC40372-7268-4D4B-9ABF-A1E03F05C2BA}"/>
              </a:ext>
            </a:extLst>
          </p:cNvPr>
          <p:cNvSpPr>
            <a:spLocks noGrp="1"/>
          </p:cNvSpPr>
          <p:nvPr>
            <p:ph type="sldNum" sz="quarter" idx="12"/>
          </p:nvPr>
        </p:nvSpPr>
        <p:spPr>
          <a:xfrm>
            <a:off x="8610600" y="6356350"/>
            <a:ext cx="2743200" cy="365125"/>
          </a:xfrm>
        </p:spPr>
        <p:txBody>
          <a:bodyPr/>
          <a:lstStyle/>
          <a:p>
            <a:fld id="{5EA792F7-1D9E-4C7E-A103-E8EDFDC2691E}" type="slidenum">
              <a:rPr lang="en-US" smtClean="0">
                <a:solidFill>
                  <a:srgbClr val="898989"/>
                </a:solidFill>
              </a:rPr>
              <a:t>‹#›</a:t>
            </a:fld>
            <a:endParaRPr lang="en-US" dirty="0">
              <a:solidFill>
                <a:srgbClr val="898989"/>
              </a:solidFill>
            </a:endParaRPr>
          </a:p>
        </p:txBody>
      </p:sp>
    </p:spTree>
    <p:extLst>
      <p:ext uri="{BB962C8B-B14F-4D97-AF65-F5344CB8AC3E}">
        <p14:creationId xmlns:p14="http://schemas.microsoft.com/office/powerpoint/2010/main" val="2703644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BFCC1FB-30E6-4ECF-8BAF-929D22A14308}"/>
              </a:ext>
            </a:extLst>
          </p:cNvPr>
          <p:cNvSpPr>
            <a:spLocks noGrp="1"/>
          </p:cNvSpPr>
          <p:nvPr>
            <p:ph type="title" hasCustomPrompt="1"/>
          </p:nvPr>
        </p:nvSpPr>
        <p:spPr>
          <a:xfrm>
            <a:off x="1885186" y="174173"/>
            <a:ext cx="4198182" cy="1158857"/>
          </a:xfrm>
        </p:spPr>
        <p:txBody>
          <a:bodyPr anchor="b">
            <a:normAutofit/>
          </a:bodyPr>
          <a:lstStyle>
            <a:lvl1pPr>
              <a:defRPr/>
            </a:lvl1pPr>
          </a:lstStyle>
          <a:p>
            <a:r>
              <a:rPr lang="en-US" dirty="0"/>
              <a:t>Click to add title</a:t>
            </a:r>
          </a:p>
        </p:txBody>
      </p:sp>
      <p:grpSp>
        <p:nvGrpSpPr>
          <p:cNvPr id="18" name="Graphic 190">
            <a:extLst>
              <a:ext uri="{FF2B5EF4-FFF2-40B4-BE49-F238E27FC236}">
                <a16:creationId xmlns:a16="http://schemas.microsoft.com/office/drawing/2014/main" id="{4E21F050-FD36-4FCB-BAD4-7FEBD0985ED5}"/>
              </a:ext>
              <a:ext uri="{C183D7F6-B498-43B3-948B-1728B52AA6E4}">
                <adec:decorative xmlns:adec="http://schemas.microsoft.com/office/drawing/2017/decorative" val="1"/>
              </a:ext>
            </a:extLst>
          </p:cNvPr>
          <p:cNvGrpSpPr/>
          <p:nvPr userDrawn="1"/>
        </p:nvGrpSpPr>
        <p:grpSpPr>
          <a:xfrm>
            <a:off x="0" y="713137"/>
            <a:ext cx="1598829" cy="531293"/>
            <a:chOff x="2504802" y="1755501"/>
            <a:chExt cx="1598829" cy="531293"/>
          </a:xfrm>
          <a:solidFill>
            <a:schemeClr val="tx1"/>
          </a:solidFill>
        </p:grpSpPr>
        <p:sp>
          <p:nvSpPr>
            <p:cNvPr id="19" name="Freeform: Shape 18">
              <a:extLst>
                <a:ext uri="{FF2B5EF4-FFF2-40B4-BE49-F238E27FC236}">
                  <a16:creationId xmlns:a16="http://schemas.microsoft.com/office/drawing/2014/main" id="{FF19577D-D1B8-4BE5-9A01-6A857761B1DC}"/>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858370E7-080A-48D7-9A26-665FDD5B58FB}"/>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27" name="Graphic 4">
            <a:extLst>
              <a:ext uri="{FF2B5EF4-FFF2-40B4-BE49-F238E27FC236}">
                <a16:creationId xmlns:a16="http://schemas.microsoft.com/office/drawing/2014/main" id="{2F8F0FAC-16EB-487B-B327-26DF1260B906}"/>
              </a:ext>
              <a:ext uri="{C183D7F6-B498-43B3-948B-1728B52AA6E4}">
                <adec:decorative xmlns:adec="http://schemas.microsoft.com/office/drawing/2017/decorative" val="1"/>
              </a:ext>
            </a:extLst>
          </p:cNvPr>
          <p:cNvGrpSpPr/>
          <p:nvPr userDrawn="1"/>
        </p:nvGrpSpPr>
        <p:grpSpPr>
          <a:xfrm>
            <a:off x="11102977" y="-67591"/>
            <a:ext cx="1089023" cy="1089034"/>
            <a:chOff x="5734037" y="3067039"/>
            <a:chExt cx="724483" cy="724489"/>
          </a:xfrm>
          <a:solidFill>
            <a:schemeClr val="tx1"/>
          </a:solidFill>
        </p:grpSpPr>
        <p:sp>
          <p:nvSpPr>
            <p:cNvPr id="28" name="Freeform: Shape 27">
              <a:extLst>
                <a:ext uri="{FF2B5EF4-FFF2-40B4-BE49-F238E27FC236}">
                  <a16:creationId xmlns:a16="http://schemas.microsoft.com/office/drawing/2014/main" id="{41E7A3F8-D1CB-4353-BBEF-2597AF4F058F}"/>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B4DDCEAE-BCB2-4B2D-BAB3-4FD5DD7C28AB}"/>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C6CD4162-BF6C-4D85-A166-12798D8C8DDB}"/>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89C0A376-6D47-4C20-9EEB-049A8694472E}"/>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29CFA1FB-BD4A-4307-BFCD-AB9E118C3ABF}"/>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66D481F5-D72A-4FDA-AFB8-D278AEDB37A0}"/>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D5C94576-1155-4639-805F-75E2196E19B9}"/>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3F8E497C-8A0D-4EED-873F-CA66DB950CDF}"/>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50990B80-D511-4B73-BC44-14217A17B033}"/>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0D7513D5-9349-45EA-BAE9-5B36B43B2853}"/>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812098BB-13C9-4C8B-883F-B378B155D904}"/>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D78B9DD9-1280-4FC0-B14F-4A40DC3BCCE9}"/>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14626B81-518E-408D-9D85-368DEE8E330A}"/>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6937BED2-B271-4124-905D-C024405FD9BA}"/>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33B9B2DD-8108-4830-AA14-DDCDB306C439}"/>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0ECF9B54-B828-4268-90AC-EA0D0E3B76B3}"/>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FD744985-041E-42C0-87A9-F99D7D9DBF23}"/>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D51D469F-061B-4CFF-B628-0697B945FC49}"/>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54C1F283-0289-4E7D-A5DE-3B9997782DF3}"/>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924A56B5-AC95-42FF-8636-D2D287380950}"/>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2DD6578D-E372-4D44-ABDA-D86EBE4F2F29}"/>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8CDDE1CB-2352-4AA3-82C7-39C63E6A6FD3}"/>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370476DD-D268-4D0B-B358-F8143C45467A}"/>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0A947896-0B1B-4F41-9CC3-EA98EC14BA7A}"/>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6BA34B1E-6019-4E30-B2DC-8B7942EEC3C6}"/>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2D47D0D4-51A5-4673-9205-FEBDF5DDAFAD}"/>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91CAE3E1-654D-4A11-951F-052FB8194211}"/>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EA27E0E3-1A22-45B1-9DDE-E2CAE27AF936}"/>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BEF9DA56-0F9C-446A-ACA6-B1737FC9FDB5}"/>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864518F8-39BB-4E12-AB05-C6EAA974B2F9}"/>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391D8244-0937-40AA-8C5C-6E431F826DC8}"/>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06D25D45-2EB7-433B-8E75-95F212C966B2}"/>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EE7CA683-04D0-4F85-BC78-4C8A5055ACCB}"/>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C0754365-95E6-4F04-A213-FCEFD3BA8037}"/>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4F67D44C-47C6-4A2B-8984-20503F97DC05}"/>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5341F7B4-1174-469D-BCDA-5059727B8E46}"/>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09E92A5F-0E83-4A0D-AF47-8BC096F88020}"/>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15B89C4B-B183-4853-9EC7-01EB20939450}"/>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FC044DD7-B809-4A86-BF1A-ECB12087B95D}"/>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D147364A-A9AF-4F8B-997D-C09B78D2E3E7}"/>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DD8316F0-6512-477F-9366-0797D21E838E}"/>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E2CF6E8F-B285-4A7C-BD52-DA3A10BD4E98}"/>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41466E85-A5E1-454D-9A5B-8443E33BF81C}"/>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042F8EA6-EE8F-4129-BDF1-FF8978430896}"/>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5243B87E-1C5A-475B-8352-CCCB06EAECCB}"/>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F6567A69-08E9-4EE6-8BD8-7EFC485B25F3}"/>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13D22214-0AB8-459E-9FFF-FDF39DA37B64}"/>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69B1C3D2-8244-4B0B-8260-C509EBE92E4F}"/>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F484E9C4-9B0A-49A0-9A21-FD037D0FE113}"/>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743402D1-D7F0-4269-BC63-2521845629BA}"/>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19F3A4A4-B876-4DF3-BEC1-91C7062A1875}"/>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294BC0BF-1875-45CE-89E3-3AEDC7D78BF7}"/>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4542A343-86EE-4144-B909-99A78B1140C7}"/>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85E204E5-57A0-4514-8620-52EE873BC6AC}"/>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1E0A57EB-6E61-455E-B07E-43AE25F6B967}"/>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76E62C4B-454F-41D1-A119-B223EC24FF65}"/>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885AFBDB-EDE6-4D04-8875-6F2CB7948278}"/>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C3E605BC-E461-40E8-91B0-DB43DC9BD553}"/>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472569E4-8B56-425B-A311-C1E54823819A}"/>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4B2AFC2C-7745-4EE1-83E0-C44C494535A1}"/>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45C05409-FF0B-4BB2-BBB2-BB2C3F8402E4}"/>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B0D2D2A5-B7ED-44E2-BC12-1B628939788D}"/>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0A3943B2-4330-4895-AB44-5DCAA56630AB}"/>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4AA715B8-9BFA-4E21-BFCD-2B9CFB9E1CBE}"/>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2F82C7CD-72B6-40C6-ABD2-030972825095}"/>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6DE830FA-C2B2-438E-9E2C-16F0546F827A}"/>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C7B4495D-98E3-4444-820F-685D7FADFFCD}"/>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C37932CF-B894-4D3D-902F-59B0DE0C4AEA}"/>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3263B39C-CD1F-4B92-8D0A-7CFE1EB76512}"/>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D35F13B3-0BFC-42B3-A739-BFEC4F172016}"/>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D562E058-2175-4BB4-858B-B4B4BCA09AA6}"/>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A9005A34-BF82-4946-B4F4-C05C74CEC595}"/>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32943975-8D24-4245-986C-F7544F96EE9F}"/>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4D160E97-2538-4F9A-9A04-D80099CD0D08}"/>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D28E81B2-3727-4318-B065-7C326CE24347}"/>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372C6736-B0B2-45FD-94D9-BC1205C26987}"/>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ED309021-F38D-4F07-90C3-6828466D8E43}"/>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0C79B62B-57EE-43A6-8167-C32E2CFC1B2F}"/>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301B6168-DC8D-42E2-B950-3206268AE9EB}"/>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B2291F8A-0E5C-49EF-A4D0-D3CCA5F988F7}"/>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6A34783A-60A5-491E-88CC-037A71C1C4B7}"/>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F324A249-EE3A-4C14-9F36-DF99404108DE}"/>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51AC2D89-DC7F-4676-A64E-CE5F9B73431A}"/>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9855DFA7-87AF-4BA7-8571-887A5A2601E7}"/>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EFA68945-6CA3-4F21-B60B-6F08FA57313A}"/>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3A1FF601-A92A-4884-B8FB-36EC9A6C2355}"/>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E161B31D-6339-48C2-8BB5-0A02614D97FE}"/>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230F1C8F-CCC0-43A5-A654-66778D006D92}"/>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0213E7A9-4315-4E24-80CF-AD2D289C49C1}"/>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D58A02CA-1FAB-4F73-8E12-6E63A7978231}"/>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430E086B-1C95-4F7E-A569-B521900E63B6}"/>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A3020927-7205-4D7F-89FE-EFA51288EDAF}"/>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648E9CA4-9BE8-418B-BFE6-E5F2EAB6FACA}"/>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7505AB41-EB94-44A5-89E1-495250AF084E}"/>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03C6E035-4B15-4ACC-9B29-5FC6FE049159}"/>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2151F323-6CFB-4FC7-8F2F-F2E4A2A817F8}"/>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3C888454-C54A-436A-B328-9E4E7AB6AAC0}"/>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9D3963A8-98BE-4876-8924-058EF1395D7E}"/>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42A409FA-C854-4E3D-92E3-BE8E5F39118E}"/>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095B5640-C6A1-4E0D-BA00-8F931101BDAA}"/>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39C2ED3D-1292-41D7-9CD0-964560392DAE}"/>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E18071BA-87CD-4D94-843B-7DE0AF0D869F}"/>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00BBF34C-EACE-404F-996A-644E474E4E28}"/>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70130554-9993-4F57-8B60-0C349462F20D}"/>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7DFA6148-338D-4709-AC75-3333809C1742}"/>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95511CAC-912A-46D0-A3B0-76D9E14A1FFD}"/>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2B9C9D10-C891-463D-BE7B-17E70A74754F}"/>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5D1D470E-ADA7-44E9-84E9-CD49A861A0A9}"/>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650E1B96-7237-46A3-8357-361A4A24BB30}"/>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29E61E0B-154A-44B6-B291-9D6FF3C68AAB}"/>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1DCCBD34-0B4E-4AB8-B5BB-033C5F5A29E5}"/>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2D59E534-33C6-4F71-AC4A-03D6AA020E27}"/>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DF33EA93-D53B-4F63-8D76-8D8603370372}"/>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A09F9D30-E5AE-467D-B6B6-5CBD1F4E6C78}"/>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4E4B2CD5-ABDF-4B08-936A-C5F1F5520D1C}"/>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48344218-81B6-4517-9805-E71499F69C13}"/>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F8A57C29-E01A-449E-8839-863CE9787E3F}"/>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C5ABDD7C-8063-442E-BEFF-77896998F728}"/>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DCE949D9-630A-42F2-8117-AA55AD889901}"/>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E59C2343-FEC6-45CA-8060-17D719373584}"/>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98D68BC2-3FE7-45BD-9735-43C2C896911F}"/>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8E4940E0-90FE-4099-8E84-9F952C2DA7E5}"/>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19DB3D06-EE67-43DF-93EB-5EAC7CD2F73A}"/>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92380E59-DCBF-421C-A85E-0DBB508357C3}"/>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E5B3F73A-2F03-4E24-9BC8-B4B4D2535EFD}"/>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8E13A333-B160-42F4-A817-A75BC8985E8F}"/>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EEDE7E0E-4B11-42DE-AD10-A87B92164A4E}"/>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6DFD5AF3-7117-44FC-A55E-04425F6370E3}"/>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7A0CFB23-CD7D-46AB-9CE1-17D9E44AC6C7}"/>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A58A095D-C173-427F-BADB-F28F876C12E0}"/>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578F6DB6-9140-4722-BB77-FB3331C5C1F5}"/>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19C1920F-28ED-4100-8F6A-EDA73905695A}"/>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3423F790-9DD9-4BA3-9ED9-26ADEA2363A0}"/>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610078A7-5F98-4494-9E17-6272ED466980}"/>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8EFDDCCB-36D0-4E8F-B0FA-A0D0752ED4CC}"/>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BB13F448-D641-4211-A40A-8C5521F94691}"/>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E7092267-8FC5-40B1-A741-AD85B40D189C}"/>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CAB8E92E-4F3D-4B75-9E18-B94EA61BE999}"/>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2AA1BA77-D7CE-450C-BB2F-492A8A447ADE}"/>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03703D44-20A7-43F8-95C4-F4B83B4DAA42}"/>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15AD7905-66A9-4FD0-93F0-C99CEBF84AAA}"/>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07C71902-ACD3-4225-8597-727626DC1C4F}"/>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F2B6B2CC-AFFB-479D-9305-171C3C2C8A81}"/>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73942B37-57C7-4154-B6BE-5AB743E1BABE}"/>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1DE87C79-F470-4FF4-A4F6-6F244F9DE302}"/>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53BA0F35-5498-4789-8908-D868FFE711B9}"/>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E984F5A6-C73B-4643-A879-E326C7B0351D}"/>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E35485FE-2BD5-455D-A7C9-9F9987C5498C}"/>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BAFCA128-8161-423D-93F9-A470933A1FFC}"/>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349F8898-E646-4462-9E2E-BC5E10A00DA3}"/>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9C2FCC72-AEC8-4E95-A821-C66F0DEB219D}"/>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99A9C773-8ED1-4038-AD95-55CB466C9A5E}"/>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F74C74C0-AC53-4090-A11D-D6C4AAF6427A}"/>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401DA41C-D6C4-44A1-9F04-E1F1179C3167}"/>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4AA97346-990F-4AD1-9436-D315D9EFB04F}"/>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8429BF0F-91DB-49F1-AC40-0DBD95702E0D}"/>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E4824481-3370-4F9F-8E9F-DBC68A4328A3}"/>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077EB65E-D567-4897-9377-B3029ABB6BBD}"/>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0F16DC2F-A9D5-4A41-A1C0-10C3FA9F0063}"/>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7E17102A-5CA6-4EBD-B30A-5D47EA0E33C4}"/>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5C38DF57-4354-45F9-9119-DFAE2216DD17}"/>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7D89104B-A74E-4686-85FA-7ADBB69C4260}"/>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CB6F9BB9-C471-41A6-9CB0-885AFD62F201}"/>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C6F39A5E-4043-48BD-94B1-A008E3D11708}"/>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652678D7-1B2F-423A-AD5D-854262716D61}"/>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7DA06287-9690-4A9A-8FCF-5CCE89B0175C}"/>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51DA2301-CA50-4AB2-BDFE-BB24FF598037}"/>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492C6814-C2FF-4C19-8402-675536DBDB98}"/>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DCE40D66-D698-433D-B594-32C1FEEEE9BF}"/>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198" name="Date Placeholder 178">
            <a:extLst>
              <a:ext uri="{FF2B5EF4-FFF2-40B4-BE49-F238E27FC236}">
                <a16:creationId xmlns:a16="http://schemas.microsoft.com/office/drawing/2014/main" id="{0DB56EA4-BEF8-48F7-92C4-B35A12108331}"/>
              </a:ext>
            </a:extLst>
          </p:cNvPr>
          <p:cNvSpPr>
            <a:spLocks noGrp="1"/>
          </p:cNvSpPr>
          <p:nvPr>
            <p:ph type="dt" sz="half" idx="10"/>
          </p:nvPr>
        </p:nvSpPr>
        <p:spPr>
          <a:xfrm>
            <a:off x="838200" y="6347472"/>
            <a:ext cx="2743200" cy="365125"/>
          </a:xfrm>
        </p:spPr>
        <p:txBody>
          <a:bodyPr/>
          <a:lstStyle/>
          <a:p>
            <a:r>
              <a:rPr lang="en-US"/>
              <a:t>2/1/20XX</a:t>
            </a:r>
            <a:endParaRPr lang="en-US" dirty="0"/>
          </a:p>
        </p:txBody>
      </p:sp>
      <p:sp>
        <p:nvSpPr>
          <p:cNvPr id="199" name="Footer Placeholder 179">
            <a:extLst>
              <a:ext uri="{FF2B5EF4-FFF2-40B4-BE49-F238E27FC236}">
                <a16:creationId xmlns:a16="http://schemas.microsoft.com/office/drawing/2014/main" id="{CE6814D3-C69A-4217-8332-F808E5C015C2}"/>
              </a:ext>
            </a:extLst>
          </p:cNvPr>
          <p:cNvSpPr>
            <a:spLocks noGrp="1"/>
          </p:cNvSpPr>
          <p:nvPr>
            <p:ph type="ftr" sz="quarter" idx="11"/>
          </p:nvPr>
        </p:nvSpPr>
        <p:spPr>
          <a:xfrm>
            <a:off x="4038600" y="6347472"/>
            <a:ext cx="4114800" cy="365125"/>
          </a:xfrm>
        </p:spPr>
        <p:txBody>
          <a:bodyPr/>
          <a:lstStyle/>
          <a:p>
            <a:r>
              <a:rPr lang="en-US" dirty="0"/>
              <a:t>PRESENTATION TITLE</a:t>
            </a:r>
          </a:p>
        </p:txBody>
      </p:sp>
      <p:sp>
        <p:nvSpPr>
          <p:cNvPr id="200" name="Slide Number Placeholder 180">
            <a:extLst>
              <a:ext uri="{FF2B5EF4-FFF2-40B4-BE49-F238E27FC236}">
                <a16:creationId xmlns:a16="http://schemas.microsoft.com/office/drawing/2014/main" id="{37DF26EE-B2F8-41EF-AC16-A1433FF57E94}"/>
              </a:ext>
            </a:extLst>
          </p:cNvPr>
          <p:cNvSpPr>
            <a:spLocks noGrp="1"/>
          </p:cNvSpPr>
          <p:nvPr>
            <p:ph type="sldNum" sz="quarter" idx="12"/>
          </p:nvPr>
        </p:nvSpPr>
        <p:spPr>
          <a:xfrm>
            <a:off x="8610600" y="6347472"/>
            <a:ext cx="2743200" cy="365125"/>
          </a:xfrm>
        </p:spPr>
        <p:txBody>
          <a:bodyPr/>
          <a:lstStyle/>
          <a:p>
            <a:fld id="{5EA792F7-1D9E-4C7E-A103-E8EDFDC2691E}" type="slidenum">
              <a:rPr lang="en-US" smtClean="0"/>
              <a:t>‹#›</a:t>
            </a:fld>
            <a:endParaRPr lang="en-US" dirty="0"/>
          </a:p>
        </p:txBody>
      </p:sp>
      <p:grpSp>
        <p:nvGrpSpPr>
          <p:cNvPr id="14" name="Group 13">
            <a:extLst>
              <a:ext uri="{FF2B5EF4-FFF2-40B4-BE49-F238E27FC236}">
                <a16:creationId xmlns:a16="http://schemas.microsoft.com/office/drawing/2014/main" id="{16BC2040-F088-49FE-BD3B-E4C1B472B4DF}"/>
              </a:ext>
            </a:extLst>
          </p:cNvPr>
          <p:cNvGrpSpPr/>
          <p:nvPr userDrawn="1"/>
        </p:nvGrpSpPr>
        <p:grpSpPr>
          <a:xfrm>
            <a:off x="10579799" y="466375"/>
            <a:ext cx="1089022" cy="1089022"/>
            <a:chOff x="4741467" y="593941"/>
            <a:chExt cx="932200" cy="932200"/>
          </a:xfrm>
        </p:grpSpPr>
        <p:sp>
          <p:nvSpPr>
            <p:cNvPr id="23" name="Graphic 212">
              <a:extLst>
                <a:ext uri="{FF2B5EF4-FFF2-40B4-BE49-F238E27FC236}">
                  <a16:creationId xmlns:a16="http://schemas.microsoft.com/office/drawing/2014/main" id="{4EEBAC00-ABF2-42F3-BE5C-89F299B69814}"/>
                </a:ext>
                <a:ext uri="{C183D7F6-B498-43B3-948B-1728B52AA6E4}">
                  <adec:decorative xmlns:adec="http://schemas.microsoft.com/office/drawing/2017/decorative" val="1"/>
                </a:ext>
              </a:extLst>
            </p:cNvPr>
            <p:cNvSpPr/>
            <p:nvPr userDrawn="1"/>
          </p:nvSpPr>
          <p:spPr>
            <a:xfrm>
              <a:off x="4741467" y="593941"/>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4" name="Graphic 212">
              <a:extLst>
                <a:ext uri="{FF2B5EF4-FFF2-40B4-BE49-F238E27FC236}">
                  <a16:creationId xmlns:a16="http://schemas.microsoft.com/office/drawing/2014/main" id="{91BE3222-02F5-4B11-8ED2-D8D36449924B}"/>
                </a:ext>
                <a:ext uri="{C183D7F6-B498-43B3-948B-1728B52AA6E4}">
                  <adec:decorative xmlns:adec="http://schemas.microsoft.com/office/drawing/2017/decorative" val="1"/>
                </a:ext>
              </a:extLst>
            </p:cNvPr>
            <p:cNvSpPr/>
            <p:nvPr userDrawn="1"/>
          </p:nvSpPr>
          <p:spPr>
            <a:xfrm>
              <a:off x="4741467" y="593941"/>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pSp>
        <p:nvGrpSpPr>
          <p:cNvPr id="203" name="Group 202">
            <a:extLst>
              <a:ext uri="{FF2B5EF4-FFF2-40B4-BE49-F238E27FC236}">
                <a16:creationId xmlns:a16="http://schemas.microsoft.com/office/drawing/2014/main" id="{60DC7638-85D7-4D86-8E63-709D65E2A35E}"/>
              </a:ext>
            </a:extLst>
          </p:cNvPr>
          <p:cNvGrpSpPr/>
          <p:nvPr userDrawn="1"/>
        </p:nvGrpSpPr>
        <p:grpSpPr>
          <a:xfrm>
            <a:off x="487753" y="5626538"/>
            <a:ext cx="319941" cy="319941"/>
            <a:chOff x="1185735" y="4917084"/>
            <a:chExt cx="319941" cy="319941"/>
          </a:xfrm>
        </p:grpSpPr>
        <p:sp>
          <p:nvSpPr>
            <p:cNvPr id="204" name="Oval 203">
              <a:extLst>
                <a:ext uri="{FF2B5EF4-FFF2-40B4-BE49-F238E27FC236}">
                  <a16:creationId xmlns:a16="http://schemas.microsoft.com/office/drawing/2014/main" id="{F0465AAD-8CC1-4FEF-8CC4-EC2E94200413}"/>
                </a:ext>
                <a:ext uri="{C183D7F6-B498-43B3-948B-1728B52AA6E4}">
                  <adec:decorative xmlns:adec="http://schemas.microsoft.com/office/drawing/2017/decorative" val="1"/>
                </a:ext>
              </a:extLst>
            </p:cNvPr>
            <p:cNvSpPr/>
            <p:nvPr userDrawn="1"/>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Oval 204">
              <a:extLst>
                <a:ext uri="{FF2B5EF4-FFF2-40B4-BE49-F238E27FC236}">
                  <a16:creationId xmlns:a16="http://schemas.microsoft.com/office/drawing/2014/main" id="{6D829312-0A2A-4244-A956-C59E44673144}"/>
                </a:ext>
                <a:ext uri="{C183D7F6-B498-43B3-948B-1728B52AA6E4}">
                  <adec:decorative xmlns:adec="http://schemas.microsoft.com/office/drawing/2017/decorative" val="1"/>
                </a:ext>
              </a:extLst>
            </p:cNvPr>
            <p:cNvSpPr/>
            <p:nvPr userDrawn="1"/>
          </p:nvSpPr>
          <p:spPr>
            <a:xfrm>
              <a:off x="1185735" y="4917084"/>
              <a:ext cx="319941" cy="31994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85644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EE6F8E7F-679D-42F0-88D7-BA75AB73A7AC}"/>
              </a:ext>
            </a:extLst>
          </p:cNvPr>
          <p:cNvSpPr>
            <a:spLocks noGrp="1"/>
          </p:cNvSpPr>
          <p:nvPr>
            <p:ph type="title" hasCustomPrompt="1"/>
          </p:nvPr>
        </p:nvSpPr>
        <p:spPr>
          <a:xfrm>
            <a:off x="1885186" y="174173"/>
            <a:ext cx="4198182" cy="1158857"/>
          </a:xfrm>
        </p:spPr>
        <p:txBody>
          <a:bodyPr anchor="b">
            <a:normAutofit/>
          </a:bodyPr>
          <a:lstStyle>
            <a:lvl1pPr>
              <a:defRPr/>
            </a:lvl1pPr>
          </a:lstStyle>
          <a:p>
            <a:r>
              <a:rPr lang="en-US" dirty="0"/>
              <a:t>Click to add title</a:t>
            </a:r>
          </a:p>
        </p:txBody>
      </p:sp>
      <p:sp>
        <p:nvSpPr>
          <p:cNvPr id="41" name="Date Placeholder 10">
            <a:extLst>
              <a:ext uri="{FF2B5EF4-FFF2-40B4-BE49-F238E27FC236}">
                <a16:creationId xmlns:a16="http://schemas.microsoft.com/office/drawing/2014/main" id="{F9CD22CB-9DB7-4D08-90A2-83321438699D}"/>
              </a:ext>
            </a:extLst>
          </p:cNvPr>
          <p:cNvSpPr>
            <a:spLocks noGrp="1"/>
          </p:cNvSpPr>
          <p:nvPr>
            <p:ph type="dt" sz="half" idx="10"/>
          </p:nvPr>
        </p:nvSpPr>
        <p:spPr>
          <a:xfrm>
            <a:off x="838200" y="6356350"/>
            <a:ext cx="2743200" cy="365125"/>
          </a:xfrm>
        </p:spPr>
        <p:txBody>
          <a:bodyPr/>
          <a:lstStyle/>
          <a:p>
            <a:r>
              <a:rPr lang="en-US"/>
              <a:t>2/1/20XX</a:t>
            </a:r>
            <a:endParaRPr lang="en-US" dirty="0"/>
          </a:p>
        </p:txBody>
      </p:sp>
      <p:sp>
        <p:nvSpPr>
          <p:cNvPr id="42" name="Footer Placeholder 11">
            <a:extLst>
              <a:ext uri="{FF2B5EF4-FFF2-40B4-BE49-F238E27FC236}">
                <a16:creationId xmlns:a16="http://schemas.microsoft.com/office/drawing/2014/main" id="{E73B6A3D-ED70-47FE-B03E-3D568C1A2FC4}"/>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43" name="Slide Number Placeholder 12">
            <a:extLst>
              <a:ext uri="{FF2B5EF4-FFF2-40B4-BE49-F238E27FC236}">
                <a16:creationId xmlns:a16="http://schemas.microsoft.com/office/drawing/2014/main" id="{1AE4879C-133B-465E-81C4-7AF394EAA205}"/>
              </a:ext>
            </a:extLst>
          </p:cNvPr>
          <p:cNvSpPr>
            <a:spLocks noGrp="1"/>
          </p:cNvSpPr>
          <p:nvPr>
            <p:ph type="sldNum" sz="quarter" idx="12"/>
          </p:nvPr>
        </p:nvSpPr>
        <p:spPr>
          <a:xfrm>
            <a:off x="8610600" y="6356350"/>
            <a:ext cx="2743200" cy="365125"/>
          </a:xfrm>
        </p:spPr>
        <p:txBody>
          <a:bodyPr/>
          <a:lstStyle/>
          <a:p>
            <a:fld id="{80967E29-1480-472A-9FC5-C4768A52587C}" type="slidenum">
              <a:rPr lang="en-US" smtClean="0"/>
              <a:t>‹#›</a:t>
            </a:fld>
            <a:endParaRPr lang="en-US" dirty="0"/>
          </a:p>
        </p:txBody>
      </p:sp>
      <p:grpSp>
        <p:nvGrpSpPr>
          <p:cNvPr id="48" name="Graphic 190">
            <a:extLst>
              <a:ext uri="{FF2B5EF4-FFF2-40B4-BE49-F238E27FC236}">
                <a16:creationId xmlns:a16="http://schemas.microsoft.com/office/drawing/2014/main" id="{F71248FC-CE92-435C-87F1-74B88F23766A}"/>
              </a:ext>
              <a:ext uri="{C183D7F6-B498-43B3-948B-1728B52AA6E4}">
                <adec:decorative xmlns:adec="http://schemas.microsoft.com/office/drawing/2017/decorative" val="1"/>
              </a:ext>
            </a:extLst>
          </p:cNvPr>
          <p:cNvGrpSpPr/>
          <p:nvPr userDrawn="1"/>
        </p:nvGrpSpPr>
        <p:grpSpPr>
          <a:xfrm>
            <a:off x="0" y="713137"/>
            <a:ext cx="1598829" cy="531293"/>
            <a:chOff x="2504802" y="1755501"/>
            <a:chExt cx="1598829" cy="531293"/>
          </a:xfrm>
          <a:solidFill>
            <a:schemeClr val="tx1"/>
          </a:solidFill>
        </p:grpSpPr>
        <p:sp>
          <p:nvSpPr>
            <p:cNvPr id="49" name="Freeform: Shape 48">
              <a:extLst>
                <a:ext uri="{FF2B5EF4-FFF2-40B4-BE49-F238E27FC236}">
                  <a16:creationId xmlns:a16="http://schemas.microsoft.com/office/drawing/2014/main" id="{7C98EBE9-5DF5-4117-BA8E-B1A9640F2A3F}"/>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CEEC69FB-23D9-4DB3-93B4-D8A4DAC52589}"/>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51" name="Graphic 4">
            <a:extLst>
              <a:ext uri="{FF2B5EF4-FFF2-40B4-BE49-F238E27FC236}">
                <a16:creationId xmlns:a16="http://schemas.microsoft.com/office/drawing/2014/main" id="{A2ACF54E-CF09-4ADF-AF42-8940A36E167D}"/>
              </a:ext>
              <a:ext uri="{C183D7F6-B498-43B3-948B-1728B52AA6E4}">
                <adec:decorative xmlns:adec="http://schemas.microsoft.com/office/drawing/2017/decorative" val="1"/>
              </a:ext>
            </a:extLst>
          </p:cNvPr>
          <p:cNvGrpSpPr/>
          <p:nvPr userDrawn="1"/>
        </p:nvGrpSpPr>
        <p:grpSpPr>
          <a:xfrm>
            <a:off x="11102977" y="-67591"/>
            <a:ext cx="1089023" cy="1089034"/>
            <a:chOff x="5734037" y="3067039"/>
            <a:chExt cx="724483" cy="724489"/>
          </a:xfrm>
          <a:solidFill>
            <a:schemeClr val="tx1"/>
          </a:solidFill>
        </p:grpSpPr>
        <p:sp>
          <p:nvSpPr>
            <p:cNvPr id="52" name="Freeform: Shape 51">
              <a:extLst>
                <a:ext uri="{FF2B5EF4-FFF2-40B4-BE49-F238E27FC236}">
                  <a16:creationId xmlns:a16="http://schemas.microsoft.com/office/drawing/2014/main" id="{9FAA0A99-7C77-42CE-9E71-1DCD63BF4E6F}"/>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831DB661-8F52-4D08-B3A4-0CA0FB8B80EA}"/>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45931018-70AF-4320-9F7B-CF7CA242091A}"/>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B6586B07-F10A-4BBA-B002-6A9A89D3CF29}"/>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19EA06D0-1B1A-4D0F-B3C1-DC74AECBE31F}"/>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B91F3F0B-FC7C-403F-B034-0372ED170FE7}"/>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2E1D61F7-4B69-498F-80B9-3108F4873D75}"/>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F3561D3B-1436-4683-9CDF-E904A91D1FFB}"/>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9BC0132A-DC93-4CFA-BFAD-5C13FFFE9F4E}"/>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633BECCB-954A-4356-8DB8-109763ACF1F6}"/>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C722F0F9-FC02-4F7C-B1AE-90AB1ABC380D}"/>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591D23B9-698D-4047-94A4-469F74601153}"/>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DB990AFF-79EB-44A5-8E6F-68D78CA5A103}"/>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8BC8CE23-ABF0-44A4-B651-F340EA038ECB}"/>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1618B38E-8D0A-4E3D-AB2D-DCD61B3DE6A7}"/>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099691C7-B4EE-459B-B118-DB37E0D34AEE}"/>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CD63978D-58CC-49E7-9755-108437FACBC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D8C2E87B-EB6B-4AEE-9462-E8883AF56940}"/>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B54162CF-DBDC-4702-8BB3-28E251AFACDB}"/>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7B442FDE-6724-4D51-9280-2C53DCE6CBF1}"/>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D638975F-285B-44C6-B22C-F9D4825A3183}"/>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81B0C926-95B7-455C-893D-0F26D8D928FB}"/>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D71D4797-4330-475F-8270-78233B3527B0}"/>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C07B8B82-0B72-4ED8-9B81-34F4FFE36D03}"/>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B5D9EAF9-CAEF-4FF0-9058-814B8ACBF733}"/>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74D306CA-AE96-4770-AAC2-329436299FD5}"/>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5862B6D5-3EEE-436C-BBBC-F1659763ED9B}"/>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A62E78C8-8408-4F72-8CE4-33F4074906BC}"/>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F5DA04B1-3A54-49FF-9074-CB0BF5193DE0}"/>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0588DD8D-4661-4483-82D6-07A669902745}"/>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6427B20B-173D-4E73-BA16-6B70B039591A}"/>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EC4AB2BC-0366-48DE-A7BC-31B0C7FDF81C}"/>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3CDC0462-EDF1-4DC6-B022-B9D6A4883C97}"/>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CCB57D5F-1A85-4067-A884-5FF7697972BF}"/>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E996A340-2E9C-4C3B-AB03-1CD09E34956E}"/>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C7BFB716-CE13-4D34-BF72-03D902C777E6}"/>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D174C1C5-4C0C-4661-BCCF-41A5ACFE21C7}"/>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C5A6027B-DD9D-4CE2-BD61-5C04290BCF40}"/>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0708877B-8D92-4FC4-8A65-38968B9E3241}"/>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33525F5F-F114-43F3-A9F7-261A28B24DF9}"/>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7339711F-C386-4DCE-9FBF-EE6BC2C1FE35}"/>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FB4BAE73-7982-46FB-A57B-811E3B8F79E4}"/>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14175C9A-42C7-461B-A3DC-84B7A21771C1}"/>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22F385D0-D050-42A4-898F-83C653F24C4F}"/>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FFD7E539-37B2-48C9-B730-CDB7A4FCADCD}"/>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EE26C0AC-F299-48BD-AED7-26C5A1998D41}"/>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15E478F3-0C5B-477C-819A-BF4A72B4CC5D}"/>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9DE8A1B0-551E-4693-928C-BBFDAC2DE894}"/>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9565C552-100C-4C0F-9727-52B462CB5777}"/>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C65AF3C8-A7D3-4F7E-8297-70B16E682C87}"/>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989C4C3A-B0E7-45DB-9736-2820F1E48582}"/>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5DF9AE49-EBF5-4E8B-811B-A95469060E7B}"/>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4A6E6901-66E0-4614-A82A-4C8B199F313E}"/>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EAF4D28A-9C05-4C54-8EC3-A4AF071575B8}"/>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E13432FE-A2F7-40F1-A071-5299288F21B5}"/>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C70FB6A9-6497-4E63-9C82-7B0BAEB50225}"/>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71159FE3-5513-4772-A657-6925C879024E}"/>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E48E9D8E-3725-4460-951D-FD784F1A5725}"/>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99A1AA77-CF8C-4018-A5A1-E7AA82889B35}"/>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6B44DD95-1ACE-4B45-A9F7-5277F77037AA}"/>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88913144-E9E6-4FF3-9830-F8CC75BA0FD1}"/>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DB38853C-E3C5-43FA-B193-280C55043055}"/>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D38EA362-05F8-4A48-9412-7BBAC11BA14C}"/>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1986071F-7E83-4C85-9A61-81C2026DAEDB}"/>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7FDA9302-0D40-4468-A5DD-D042113E2366}"/>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1D4012E0-8F7C-4DE5-80F7-EC9FE67F8A50}"/>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F2D5F08D-D985-415A-AFD2-BF4B2E33AE44}"/>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F3552DCF-A7DB-46EF-AB70-400B7601A95C}"/>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762A78F9-AE4E-43D9-8540-ACC05C3AFCE9}"/>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097F9892-F0B3-404B-BF30-774A0E7D064D}"/>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C9711B14-C3D0-4038-9F77-4F2810AB7637}"/>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54BABD95-EAA5-40A2-9BE7-9220A1375240}"/>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55DE9C0C-8FEB-47C6-8542-A4EE2AA550A4}"/>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8EE9D466-41E1-42ED-BA06-5819D8A65201}"/>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B06234EB-F295-43D3-8303-50B8DF50BE70}"/>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565A7745-646B-4492-B740-D431772E0C73}"/>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FC32B0E9-76CF-4864-AACB-A734AB760A68}"/>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7D230E29-009F-49CA-BB92-73F86BD65B42}"/>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1894DA4D-D2BF-472E-A609-7943EEA754A3}"/>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15980D6F-F1D0-4C25-BD24-95BAF8036A61}"/>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4DE745B8-6FD8-4E30-B0D8-7912083CA4A1}"/>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57C8DB3C-E614-4BE6-87F5-CA32D2A55B75}"/>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B8B52997-BEA9-4CB3-A854-B3D1838ABDEB}"/>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1933A5D4-5140-4C75-AC1B-357A8E14ABE0}"/>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9EB5D21A-EECD-4B3F-99C4-5135E8A84554}"/>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9509CDAC-09A7-42A6-82B7-2F994603039F}"/>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2DC9C344-3F87-4F2B-B2CE-477CCA2AF14C}"/>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7083C972-4528-4FD9-9C2E-B24CB38AAD6A}"/>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DF55C190-3D83-46E7-9393-6C1BA9856045}"/>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FEAF47D9-E0F4-4FBF-9A49-B35DA68BC132}"/>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5C8AA1DB-E111-4637-9F48-CDFCFAAFF2DE}"/>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544529F9-47A4-4695-B030-A673999D19D4}"/>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4DDF4B72-D66C-4F6A-B4EC-0C4E1B5F8D84}"/>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2C5331D9-FE79-42B2-8EC6-DC0C634CEDAB}"/>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7840DAEE-8157-464A-8948-78E3C30D0665}"/>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D530B50C-AAB8-462D-B26D-B3391536F404}"/>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52300202-9247-4B3F-921C-53A1A1EE0A81}"/>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2D84AB20-9D72-4966-B0AB-743C78D65A13}"/>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E33F4E79-F105-44E6-929F-38221991F8A8}"/>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58615D19-16A8-473B-97FF-9CD54467E969}"/>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7DA68BB2-B80D-4DC7-9E06-62B7C7CB341B}"/>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EC7CE019-6A1D-4D07-9DD2-26DA83EAE648}"/>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BFF2711B-36A2-44D5-861A-325515F1B3A2}"/>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C9F33789-5EC0-4861-B3A6-F1F3833566B6}"/>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7A765877-A648-49F6-A82F-C3B1CD6F9459}"/>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1EE0D3F8-1149-447E-A758-6FFB952C223C}"/>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C4C60FB1-2BFD-41F4-91B6-F30907BA513E}"/>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B54E315F-BD6B-48F7-B642-0A0FA00A6F10}"/>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CE87E3B1-F721-4C81-AB9C-ED095F39666D}"/>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8FE2FEEA-33F7-4909-9F95-FC2DDDFDF104}"/>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6CDD8031-905C-4817-BAC6-1ABE1CC54A1E}"/>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C5457991-3D14-4869-83CD-94BFC24D2205}"/>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60CA9119-3432-41C3-8E5C-03632F91F2DF}"/>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8945319D-F9DA-40B8-BC36-E0945135A266}"/>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363375D8-F3F5-4DCF-8284-435210ED5725}"/>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2C9D694E-32F3-4BB8-AC44-A4D1F0842245}"/>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F1849A04-3813-404D-A26A-D71EA9E5C2B8}"/>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5F7225E6-9707-4DEA-AA2A-32BF4DC04596}"/>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4AD33F38-9A81-4862-ABA6-D45EB1E0583A}"/>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C8C55B26-52B8-4804-97E8-1208419C51D2}"/>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A2ED0D31-C12F-4094-8E98-B6600A35162E}"/>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5BFD0D47-41D7-46C9-BFC2-18F9CD6D9D9D}"/>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B3F309EC-D80A-4EB6-B52F-8FB82DA7D6F3}"/>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8C54A0CE-91C6-42D9-9FF5-41F199BB636F}"/>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CABACA6C-A5CB-4CF3-A4AE-EA706CF3BE88}"/>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2E78ADF2-5052-4A16-9639-10C563738913}"/>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6D8F4523-43DA-44FA-9636-7AF8A2017629}"/>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111F429A-3257-492D-8A29-84A1D13A36A6}"/>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92ECE09F-60A8-4210-93A0-A106F86E72D5}"/>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2F6510AF-26CB-4C15-9721-25DAF4D11227}"/>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3733FA97-3A4B-4FEC-9E4D-17709501D2CF}"/>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C157C8E6-B080-484E-BC21-50304625D3C4}"/>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0489747D-9419-477E-9DDC-DB0013D6C38C}"/>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A6275509-2E49-4FF1-9F40-856F58B8252F}"/>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303736E0-472B-482C-928D-B5F49E4771B9}"/>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7FBD502F-54A6-4808-BEAC-AC2D41D5643C}"/>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F1ED3136-A06E-4DCC-88B2-3875E5743FFE}"/>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4DE0F6C0-6228-48B9-9CAD-C38CE231CEEA}"/>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5B7C3C42-11DB-4B15-B8CB-FE18C3105A2F}"/>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A8886BDE-918B-4409-AAEF-72E92A4DC866}"/>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B8C8E6BF-0F3A-4589-A8AF-B3714E74FDF4}"/>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DDC44D30-863E-43FB-8742-44C1D9F3E531}"/>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D8DB85FA-14C6-4973-A4D7-44562B42CA44}"/>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3E7FE024-6E32-462A-871F-8F6B72188B3C}"/>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E69BFA7E-0AB9-498B-BA39-EF3C3C5BEB21}"/>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3236D4A1-FC5C-4C5E-B889-9D912A0011BB}"/>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BA5D4991-8CE2-4793-A6ED-3328CA691D90}"/>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1AC542D8-71BB-423D-AF81-5DE3851C896C}"/>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3D45D6A6-37C0-42D7-8B67-0F131703EC77}"/>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699C817A-290E-4BD1-9FAE-7AA9BFE7C3DB}"/>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D8DD7577-F544-4731-AC1E-4C33460CE0C1}"/>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021297F1-D0B8-4026-8CC5-221E54FDD063}"/>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04A984F3-E660-429F-AED9-04786475F634}"/>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2DB17F0D-D77B-4483-9E8E-319177789665}"/>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9046B41E-0F2B-4082-A3E4-5548644371A4}"/>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850BC367-3EFE-468D-9C0E-57BEEACBB42B}"/>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C9888921-C8FE-4492-B32A-237D6C8F7DC1}"/>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E44D46CA-77FA-4BB6-87FB-E3B22CE18FAC}"/>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222FFF28-1339-4CEC-9507-5712688B707A}"/>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97046F8D-E7F8-4947-BD15-F7C277D10455}"/>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95C1D3F5-E6A3-481D-9011-52EB6B1F4E6A}"/>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09E45670-225D-440E-B5FD-B4D2F8238333}"/>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B8901341-7B58-4B5C-B203-C00AC80C4AA2}"/>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6721ACE4-99CD-4E6B-9A31-175DB6EFB94D}"/>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B939B2D0-D432-4960-96D1-9ACE70E71B73}"/>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837922C9-5AF6-4E8E-9DB4-8F356EFD836F}"/>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84F52B65-D542-4CB4-BBDA-44C1A78A81C9}"/>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B61086A9-C1C4-4A2C-B6F1-5956D0261016}"/>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1AA397D9-9689-4FC7-ADA7-F05661CC4C54}"/>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21" name="Group 220">
            <a:extLst>
              <a:ext uri="{FF2B5EF4-FFF2-40B4-BE49-F238E27FC236}">
                <a16:creationId xmlns:a16="http://schemas.microsoft.com/office/drawing/2014/main" id="{EE1171A0-B1C0-438A-B262-BE014FA1F4BD}"/>
              </a:ext>
              <a:ext uri="{C183D7F6-B498-43B3-948B-1728B52AA6E4}">
                <adec:decorative xmlns:adec="http://schemas.microsoft.com/office/drawing/2017/decorative" val="1"/>
              </a:ext>
            </a:extLst>
          </p:cNvPr>
          <p:cNvGrpSpPr/>
          <p:nvPr userDrawn="1"/>
        </p:nvGrpSpPr>
        <p:grpSpPr>
          <a:xfrm>
            <a:off x="10579799" y="466375"/>
            <a:ext cx="1089022" cy="1089022"/>
            <a:chOff x="4741467" y="593941"/>
            <a:chExt cx="932200" cy="932200"/>
          </a:xfrm>
        </p:grpSpPr>
        <p:sp>
          <p:nvSpPr>
            <p:cNvPr id="222" name="Graphic 212">
              <a:extLst>
                <a:ext uri="{FF2B5EF4-FFF2-40B4-BE49-F238E27FC236}">
                  <a16:creationId xmlns:a16="http://schemas.microsoft.com/office/drawing/2014/main" id="{14F2FEF3-50D1-40FC-B4B4-77A1F7E21F16}"/>
                </a:ext>
                <a:ext uri="{C183D7F6-B498-43B3-948B-1728B52AA6E4}">
                  <adec:decorative xmlns:adec="http://schemas.microsoft.com/office/drawing/2017/decorative" val="1"/>
                </a:ext>
              </a:extLst>
            </p:cNvPr>
            <p:cNvSpPr/>
            <p:nvPr userDrawn="1"/>
          </p:nvSpPr>
          <p:spPr>
            <a:xfrm>
              <a:off x="4741467" y="593941"/>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23" name="Graphic 212">
              <a:extLst>
                <a:ext uri="{FF2B5EF4-FFF2-40B4-BE49-F238E27FC236}">
                  <a16:creationId xmlns:a16="http://schemas.microsoft.com/office/drawing/2014/main" id="{BD9CE92B-22AD-4B2F-992F-14F8CEC882D4}"/>
                </a:ext>
                <a:ext uri="{C183D7F6-B498-43B3-948B-1728B52AA6E4}">
                  <adec:decorative xmlns:adec="http://schemas.microsoft.com/office/drawing/2017/decorative" val="1"/>
                </a:ext>
              </a:extLst>
            </p:cNvPr>
            <p:cNvSpPr/>
            <p:nvPr userDrawn="1"/>
          </p:nvSpPr>
          <p:spPr>
            <a:xfrm>
              <a:off x="4741467" y="593941"/>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pSp>
        <p:nvGrpSpPr>
          <p:cNvPr id="224" name="Group 223">
            <a:extLst>
              <a:ext uri="{FF2B5EF4-FFF2-40B4-BE49-F238E27FC236}">
                <a16:creationId xmlns:a16="http://schemas.microsoft.com/office/drawing/2014/main" id="{C3915ABD-0965-4BFC-BC2C-9614D5970349}"/>
              </a:ext>
              <a:ext uri="{C183D7F6-B498-43B3-948B-1728B52AA6E4}">
                <adec:decorative xmlns:adec="http://schemas.microsoft.com/office/drawing/2017/decorative" val="1"/>
              </a:ext>
            </a:extLst>
          </p:cNvPr>
          <p:cNvGrpSpPr/>
          <p:nvPr userDrawn="1"/>
        </p:nvGrpSpPr>
        <p:grpSpPr>
          <a:xfrm>
            <a:off x="487753" y="5626538"/>
            <a:ext cx="319941" cy="319941"/>
            <a:chOff x="1185735" y="4917084"/>
            <a:chExt cx="319941" cy="319941"/>
          </a:xfrm>
        </p:grpSpPr>
        <p:sp>
          <p:nvSpPr>
            <p:cNvPr id="225" name="Oval 224">
              <a:extLst>
                <a:ext uri="{FF2B5EF4-FFF2-40B4-BE49-F238E27FC236}">
                  <a16:creationId xmlns:a16="http://schemas.microsoft.com/office/drawing/2014/main" id="{9FE4684E-2475-4E37-AA4F-264F7CA762D8}"/>
                </a:ext>
                <a:ext uri="{C183D7F6-B498-43B3-948B-1728B52AA6E4}">
                  <adec:decorative xmlns:adec="http://schemas.microsoft.com/office/drawing/2017/decorative" val="1"/>
                </a:ext>
              </a:extLst>
            </p:cNvPr>
            <p:cNvSpPr/>
            <p:nvPr userDrawn="1"/>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6" name="Oval 225">
              <a:extLst>
                <a:ext uri="{FF2B5EF4-FFF2-40B4-BE49-F238E27FC236}">
                  <a16:creationId xmlns:a16="http://schemas.microsoft.com/office/drawing/2014/main" id="{AF59A320-BCCE-4552-ABEC-E6072F986ED1}"/>
                </a:ext>
                <a:ext uri="{C183D7F6-B498-43B3-948B-1728B52AA6E4}">
                  <adec:decorative xmlns:adec="http://schemas.microsoft.com/office/drawing/2017/decorative" val="1"/>
                </a:ext>
              </a:extLst>
            </p:cNvPr>
            <p:cNvSpPr/>
            <p:nvPr userDrawn="1"/>
          </p:nvSpPr>
          <p:spPr>
            <a:xfrm>
              <a:off x="1185735" y="4917084"/>
              <a:ext cx="319941" cy="31994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07528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r>
              <a:rPr lang="en-US"/>
              <a:t>2/1/20XX</a:t>
            </a:r>
            <a:endParaRPr lang="en-US" b="1"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b="1" dirty="0"/>
              <a:t>PRESENTATION TITLE</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b="1" dirty="0"/>
          </a:p>
        </p:txBody>
      </p:sp>
    </p:spTree>
    <p:extLst>
      <p:ext uri="{BB962C8B-B14F-4D97-AF65-F5344CB8AC3E}">
        <p14:creationId xmlns:p14="http://schemas.microsoft.com/office/powerpoint/2010/main" val="1694802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p:txStyles>
    <p:titleStyle>
      <a:lvl1pPr algn="l" defTabSz="914400" rtl="0" eaLnBrk="1" latinLnBrk="0" hangingPunct="1">
        <a:lnSpc>
          <a:spcPct val="90000"/>
        </a:lnSpc>
        <a:spcBef>
          <a:spcPct val="0"/>
        </a:spcBef>
        <a:buNone/>
        <a:defRPr sz="4400" b="1" i="0"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2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9"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270" name="Freeform: Shape 14">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1" name="Freeform: Shape 15">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2" name="Freeform: Shape 16">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3" name="Freeform: Shape 17">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4" name="Freeform: Shape 18">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75" name="Oval 20">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76" name="Rectangle 2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8" descr="A group of people running in a race&#10;&#10;Description automatically generated">
            <a:extLst>
              <a:ext uri="{FF2B5EF4-FFF2-40B4-BE49-F238E27FC236}">
                <a16:creationId xmlns:a16="http://schemas.microsoft.com/office/drawing/2014/main" id="{6CF44720-0DAD-D57A-03A8-4C7868C62698}"/>
              </a:ext>
            </a:extLst>
          </p:cNvPr>
          <p:cNvPicPr>
            <a:picLocks noGrp="1" noChangeAspect="1"/>
          </p:cNvPicPr>
          <p:nvPr>
            <p:ph type="pic" sz="quarter" idx="13"/>
          </p:nvPr>
        </p:nvPicPr>
        <p:blipFill rotWithShape="1">
          <a:blip r:embed="rId3"/>
          <a:srcRect r="33251" b="1"/>
          <a:stretch/>
        </p:blipFill>
        <p:spPr>
          <a:xfrm>
            <a:off x="137958" y="1247836"/>
            <a:ext cx="5103803" cy="5103803"/>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277" name="Group 24">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26" name="Freeform: Shape 25">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78" name="Freeform: Shape 26">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79" name="Group 28">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30" name="Freeform: Shape 29">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80" name="Freeform: Shape 30">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 name="Content Placeholder 2">
            <a:extLst>
              <a:ext uri="{FF2B5EF4-FFF2-40B4-BE49-F238E27FC236}">
                <a16:creationId xmlns:a16="http://schemas.microsoft.com/office/drawing/2014/main" id="{2F424FE4-DB87-8B50-08BD-F573E8DAB8C7}"/>
              </a:ext>
            </a:extLst>
          </p:cNvPr>
          <p:cNvSpPr>
            <a:spLocks noGrp="1"/>
          </p:cNvSpPr>
          <p:nvPr>
            <p:ph idx="1"/>
          </p:nvPr>
        </p:nvSpPr>
        <p:spPr>
          <a:xfrm>
            <a:off x="5026171" y="251879"/>
            <a:ext cx="6888193" cy="5228824"/>
          </a:xfrm>
        </p:spPr>
        <p:txBody>
          <a:bodyPr vert="horz" lIns="91440" tIns="45720" rIns="91440" bIns="45720" rtlCol="0">
            <a:noAutofit/>
          </a:bodyPr>
          <a:lstStyle/>
          <a:p>
            <a:pPr marL="0" indent="0" algn="r"/>
            <a:r>
              <a:rPr lang="en-US" sz="6000" b="1" cap="all" spc="-150" dirty="0">
                <a:solidFill>
                  <a:schemeClr val="accent1">
                    <a:lumMod val="75000"/>
                  </a:schemeClr>
                </a:solidFill>
              </a:rPr>
              <a:t>Fundraising through Friends:</a:t>
            </a:r>
          </a:p>
          <a:p>
            <a:pPr marL="0" indent="0" algn="r"/>
            <a:endParaRPr lang="en-US" sz="800" b="1" cap="all" spc="-150" dirty="0">
              <a:solidFill>
                <a:schemeClr val="accent1">
                  <a:lumMod val="75000"/>
                </a:schemeClr>
              </a:solidFill>
            </a:endParaRPr>
          </a:p>
          <a:p>
            <a:pPr marL="0" indent="0" algn="r">
              <a:lnSpc>
                <a:spcPct val="100000"/>
              </a:lnSpc>
            </a:pPr>
            <a:r>
              <a:rPr lang="en-US" sz="3400" cap="all" dirty="0">
                <a:latin typeface="Arial" panose="020B0604020202020204" pitchFamily="34" charset="0"/>
                <a:cs typeface="Arial" panose="020B0604020202020204" pitchFamily="34" charset="0"/>
              </a:rPr>
              <a:t>Understanding the Motivations &amp; Mechanisms Influencing </a:t>
            </a:r>
          </a:p>
          <a:p>
            <a:pPr marL="0" indent="0" algn="r">
              <a:lnSpc>
                <a:spcPct val="100000"/>
              </a:lnSpc>
            </a:pPr>
            <a:r>
              <a:rPr lang="en-US" sz="3400" cap="all" dirty="0">
                <a:latin typeface="Arial" panose="020B0604020202020204" pitchFamily="34" charset="0"/>
                <a:cs typeface="Arial" panose="020B0604020202020204" pitchFamily="34" charset="0"/>
              </a:rPr>
              <a:t>Peer-to-Peer </a:t>
            </a:r>
          </a:p>
          <a:p>
            <a:pPr marL="0" indent="0" algn="r">
              <a:lnSpc>
                <a:spcPct val="100000"/>
              </a:lnSpc>
            </a:pPr>
            <a:r>
              <a:rPr lang="en-US" sz="3400" cap="all" dirty="0">
                <a:latin typeface="Arial" panose="020B0604020202020204" pitchFamily="34" charset="0"/>
                <a:cs typeface="Arial" panose="020B0604020202020204" pitchFamily="34" charset="0"/>
              </a:rPr>
              <a:t>(P2P) Giving</a:t>
            </a:r>
          </a:p>
          <a:p>
            <a:pPr marL="0" indent="0"/>
            <a:r>
              <a:rPr lang="en-US" b="1" cap="all" dirty="0">
                <a:solidFill>
                  <a:schemeClr val="accent1">
                    <a:lumMod val="75000"/>
                  </a:schemeClr>
                </a:solidFill>
                <a:latin typeface="Arial" panose="020B0604020202020204" pitchFamily="34" charset="0"/>
                <a:cs typeface="Arial" panose="020B0604020202020204" pitchFamily="34" charset="0"/>
              </a:rPr>
              <a:t>Tanya Carlyle</a:t>
            </a:r>
          </a:p>
          <a:p>
            <a:pPr marL="0" indent="0"/>
            <a:r>
              <a:rPr lang="en-US" b="1" cap="all" dirty="0">
                <a:solidFill>
                  <a:schemeClr val="accent1">
                    <a:lumMod val="75000"/>
                  </a:schemeClr>
                </a:solidFill>
                <a:latin typeface="Arial" panose="020B0604020202020204" pitchFamily="34" charset="0"/>
                <a:cs typeface="Arial" panose="020B0604020202020204" pitchFamily="34" charset="0"/>
              </a:rPr>
              <a:t>University Of Newcastle</a:t>
            </a:r>
          </a:p>
          <a:p>
            <a:pPr marL="0" indent="0"/>
            <a:r>
              <a:rPr lang="en-US" sz="1800" spc="0" dirty="0">
                <a:solidFill>
                  <a:schemeClr val="accent1">
                    <a:lumMod val="75000"/>
                  </a:schemeClr>
                </a:solidFill>
                <a:latin typeface="Arial" panose="020B0604020202020204" pitchFamily="34" charset="0"/>
                <a:ea typeface="Source Sans Pro SemiBold" panose="020B0603030403020204" pitchFamily="34" charset="0"/>
                <a:cs typeface="Arial" panose="020B0604020202020204" pitchFamily="34" charset="0"/>
              </a:rPr>
              <a:t>Email: tanya.carlyle@newcastle.edu.au</a:t>
            </a:r>
            <a:endParaRPr lang="en-US" sz="1800" b="1" cap="all" dirty="0">
              <a:solidFill>
                <a:schemeClr val="accent1">
                  <a:lumMod val="75000"/>
                </a:schemeClr>
              </a:solidFill>
              <a:latin typeface="Arial" panose="020B0604020202020204" pitchFamily="34" charset="0"/>
              <a:cs typeface="Arial" panose="020B0604020202020204" pitchFamily="34" charset="0"/>
            </a:endParaRPr>
          </a:p>
          <a:p>
            <a:pPr marL="0" indent="0"/>
            <a:endParaRPr lang="en-US" b="1" cap="all" dirty="0">
              <a:solidFill>
                <a:schemeClr val="accent1">
                  <a:lumMod val="75000"/>
                </a:schemeClr>
              </a:solidFill>
              <a:latin typeface="Arial" panose="020B0604020202020204" pitchFamily="34" charset="0"/>
              <a:cs typeface="Arial" panose="020B0604020202020204" pitchFamily="34" charset="0"/>
            </a:endParaRPr>
          </a:p>
        </p:txBody>
      </p:sp>
      <p:grpSp>
        <p:nvGrpSpPr>
          <p:cNvPr id="281"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34" name="Freeform: Shape 33">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2" name="Freeform: Shape 34">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3" name="Freeform: Shape 36">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4" name="Freeform: Shape 37">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pSp>
        <p:nvGrpSpPr>
          <p:cNvPr id="285"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86" name="Freeform: Shape 40">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7" name="Freeform: Shape 41">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Slide Number Placeholder 6">
            <a:extLst>
              <a:ext uri="{FF2B5EF4-FFF2-40B4-BE49-F238E27FC236}">
                <a16:creationId xmlns:a16="http://schemas.microsoft.com/office/drawing/2014/main" id="{949924A1-013B-5BAA-DCE0-ABA1D94CF4B7}"/>
              </a:ext>
            </a:extLst>
          </p:cNvPr>
          <p:cNvSpPr>
            <a:spLocks noGrp="1"/>
          </p:cNvSpPr>
          <p:nvPr>
            <p:ph type="sldNum" sz="quarter" idx="12"/>
          </p:nvPr>
        </p:nvSpPr>
        <p:spPr>
          <a:xfrm>
            <a:off x="9238255" y="6424612"/>
            <a:ext cx="2743200" cy="365125"/>
          </a:xfrm>
        </p:spPr>
        <p:txBody>
          <a:bodyPr vert="horz" lIns="91440" tIns="45720" rIns="91440" bIns="45720" rtlCol="0" anchor="ctr">
            <a:normAutofit/>
          </a:bodyPr>
          <a:lstStyle/>
          <a:p>
            <a:pPr>
              <a:spcAft>
                <a:spcPts val="600"/>
              </a:spcAft>
            </a:pPr>
            <a:fld id="{5EA792F7-1D9E-4C7E-A103-E8EDFDC2691E}" type="slidenum">
              <a:rPr lang="en-US" smtClean="0"/>
              <a:pPr>
                <a:spcAft>
                  <a:spcPts val="600"/>
                </a:spcAft>
              </a:pPr>
              <a:t>1</a:t>
            </a:fld>
            <a:endParaRPr lang="en-US" dirty="0"/>
          </a:p>
        </p:txBody>
      </p:sp>
      <p:sp>
        <p:nvSpPr>
          <p:cNvPr id="2" name="Footer Placeholder 11">
            <a:extLst>
              <a:ext uri="{FF2B5EF4-FFF2-40B4-BE49-F238E27FC236}">
                <a16:creationId xmlns:a16="http://schemas.microsoft.com/office/drawing/2014/main" id="{7065AC17-7E38-0C3C-D8A0-D1C992A0119B}"/>
              </a:ext>
            </a:extLst>
          </p:cNvPr>
          <p:cNvSpPr>
            <a:spLocks noGrp="1"/>
          </p:cNvSpPr>
          <p:nvPr>
            <p:ph type="ftr" sz="quarter" idx="11"/>
          </p:nvPr>
        </p:nvSpPr>
        <p:spPr>
          <a:xfrm>
            <a:off x="5697731" y="6510936"/>
            <a:ext cx="6001042" cy="365125"/>
          </a:xfrm>
        </p:spPr>
        <p:txBody>
          <a:bodyPr/>
          <a:lstStyle/>
          <a:p>
            <a:r>
              <a:rPr lang="en-US" dirty="0"/>
              <a:t>PhD Supervisors: A/Prof Alicia </a:t>
            </a:r>
            <a:r>
              <a:rPr lang="pl-PL" dirty="0"/>
              <a:t>Kulczynski </a:t>
            </a:r>
            <a:r>
              <a:rPr lang="en-US" dirty="0"/>
              <a:t>&amp; DR Jessica Wyllie</a:t>
            </a:r>
          </a:p>
        </p:txBody>
      </p:sp>
    </p:spTree>
    <p:extLst>
      <p:ext uri="{BB962C8B-B14F-4D97-AF65-F5344CB8AC3E}">
        <p14:creationId xmlns:p14="http://schemas.microsoft.com/office/powerpoint/2010/main" val="559612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800DCA-85AA-42A2-B6D7-823BF0551022}"/>
              </a:ext>
            </a:extLst>
          </p:cNvPr>
          <p:cNvSpPr>
            <a:spLocks noGrp="1"/>
          </p:cNvSpPr>
          <p:nvPr>
            <p:ph type="title"/>
          </p:nvPr>
        </p:nvSpPr>
        <p:spPr>
          <a:xfrm>
            <a:off x="1711235" y="536778"/>
            <a:ext cx="7341325" cy="5447518"/>
          </a:xfrm>
        </p:spPr>
        <p:txBody>
          <a:bodyPr>
            <a:normAutofit/>
          </a:bodyPr>
          <a:lstStyle/>
          <a:p>
            <a:r>
              <a:rPr lang="en-AU" sz="3200" b="1" i="1" dirty="0">
                <a:effectLst/>
                <a:latin typeface="Arial" panose="020B0604020202020204" pitchFamily="34" charset="0"/>
                <a:ea typeface="Times New Roman" panose="02020603050405020304" pitchFamily="18" charset="0"/>
                <a:cs typeface="Arial" panose="020B0604020202020204" pitchFamily="34" charset="0"/>
              </a:rPr>
              <a:t>“My first reaction when someone asks me to donate to them is ‘Oh my God, you’re </a:t>
            </a:r>
            <a:r>
              <a:rPr lang="en-AU" sz="3200" b="1" i="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exploiting our relationship</a:t>
            </a:r>
            <a:r>
              <a:rPr lang="en-AU" sz="3200" b="1" i="1" dirty="0">
                <a:effectLst/>
                <a:latin typeface="Arial" panose="020B0604020202020204" pitchFamily="34" charset="0"/>
                <a:ea typeface="Times New Roman" panose="02020603050405020304" pitchFamily="18" charset="0"/>
                <a:cs typeface="Arial" panose="020B0604020202020204" pitchFamily="34" charset="0"/>
              </a:rPr>
              <a:t>. You’re taking advantage of our years of friendship. This is </a:t>
            </a:r>
            <a:r>
              <a:rPr lang="en-AU" sz="3200" b="1" i="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commodifying our friendship!”</a:t>
            </a:r>
            <a:r>
              <a:rPr lang="en-AU" sz="32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3200" b="1" i="1" dirty="0">
              <a:solidFill>
                <a:schemeClr val="accent1">
                  <a:lumMod val="75000"/>
                </a:schemeClr>
              </a:solidFill>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55330DE0-8B71-4239-923E-A53850E47B81}"/>
              </a:ext>
            </a:extLst>
          </p:cNvPr>
          <p:cNvSpPr>
            <a:spLocks noGrp="1"/>
          </p:cNvSpPr>
          <p:nvPr>
            <p:ph type="body" sz="quarter" idx="13"/>
          </p:nvPr>
        </p:nvSpPr>
        <p:spPr>
          <a:xfrm>
            <a:off x="2823755" y="5097265"/>
            <a:ext cx="4572000" cy="887031"/>
          </a:xfrm>
        </p:spPr>
        <p:txBody>
          <a:bodyPr/>
          <a:lstStyle/>
          <a:p>
            <a:r>
              <a:rPr lang="en-US" dirty="0">
                <a:latin typeface="Arial" panose="020B0604020202020204" pitchFamily="34" charset="0"/>
                <a:cs typeface="Arial" panose="020B0604020202020204" pitchFamily="34" charset="0"/>
              </a:rPr>
              <a:t>Donor </a:t>
            </a:r>
          </a:p>
        </p:txBody>
      </p:sp>
      <p:sp>
        <p:nvSpPr>
          <p:cNvPr id="13" name="Slide Number Placeholder 12">
            <a:extLst>
              <a:ext uri="{FF2B5EF4-FFF2-40B4-BE49-F238E27FC236}">
                <a16:creationId xmlns:a16="http://schemas.microsoft.com/office/drawing/2014/main" id="{17C2CBB2-9D96-4F82-BBE0-30D565C23902}"/>
              </a:ext>
            </a:extLst>
          </p:cNvPr>
          <p:cNvSpPr>
            <a:spLocks noGrp="1"/>
          </p:cNvSpPr>
          <p:nvPr>
            <p:ph type="sldNum" sz="quarter" idx="12"/>
          </p:nvPr>
        </p:nvSpPr>
        <p:spPr/>
        <p:txBody>
          <a:bodyPr/>
          <a:lstStyle/>
          <a:p>
            <a:fld id="{5EA792F7-1D9E-4C7E-A103-E8EDFDC2691E}" type="slidenum">
              <a:rPr lang="en-US" smtClean="0">
                <a:solidFill>
                  <a:srgbClr val="898989"/>
                </a:solidFill>
              </a:rPr>
              <a:t>10</a:t>
            </a:fld>
            <a:endParaRPr lang="en-US" dirty="0">
              <a:solidFill>
                <a:srgbClr val="898989"/>
              </a:solidFill>
            </a:endParaRPr>
          </a:p>
        </p:txBody>
      </p:sp>
      <p:pic>
        <p:nvPicPr>
          <p:cNvPr id="2" name="Picture 1">
            <a:extLst>
              <a:ext uri="{FF2B5EF4-FFF2-40B4-BE49-F238E27FC236}">
                <a16:creationId xmlns:a16="http://schemas.microsoft.com/office/drawing/2014/main" id="{935DB1A7-011D-452F-B679-46D108793449}"/>
              </a:ext>
            </a:extLst>
          </p:cNvPr>
          <p:cNvPicPr>
            <a:picLocks noChangeAspect="1"/>
          </p:cNvPicPr>
          <p:nvPr/>
        </p:nvPicPr>
        <p:blipFill>
          <a:blip r:embed="rId3"/>
          <a:stretch>
            <a:fillRect/>
          </a:stretch>
        </p:blipFill>
        <p:spPr>
          <a:xfrm>
            <a:off x="9156678" y="3951657"/>
            <a:ext cx="3035322" cy="3035322"/>
          </a:xfrm>
          <a:prstGeom prst="rect">
            <a:avLst/>
          </a:prstGeom>
        </p:spPr>
      </p:pic>
    </p:spTree>
    <p:extLst>
      <p:ext uri="{BB962C8B-B14F-4D97-AF65-F5344CB8AC3E}">
        <p14:creationId xmlns:p14="http://schemas.microsoft.com/office/powerpoint/2010/main" val="1114758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1E9AA-C716-41D5-07DA-45CF7C63AA54}"/>
              </a:ext>
            </a:extLst>
          </p:cNvPr>
          <p:cNvSpPr>
            <a:spLocks noGrp="1"/>
          </p:cNvSpPr>
          <p:nvPr>
            <p:ph type="title"/>
          </p:nvPr>
        </p:nvSpPr>
        <p:spPr>
          <a:xfrm>
            <a:off x="1327355" y="244975"/>
            <a:ext cx="10547970" cy="879262"/>
          </a:xfrm>
          <a:solidFill>
            <a:schemeClr val="bg1"/>
          </a:solidFill>
        </p:spPr>
        <p:txBody>
          <a:bodyPr>
            <a:normAutofit/>
          </a:bodyPr>
          <a:lstStyle/>
          <a:p>
            <a:pPr algn="ctr"/>
            <a:r>
              <a:rPr lang="en-AU" dirty="0">
                <a:solidFill>
                  <a:schemeClr val="accent1">
                    <a:lumMod val="75000"/>
                  </a:schemeClr>
                </a:solidFill>
                <a:latin typeface="Arial" panose="020B0604020202020204" pitchFamily="34" charset="0"/>
                <a:cs typeface="Arial" panose="020B0604020202020204" pitchFamily="34" charset="0"/>
              </a:rPr>
              <a:t>2. ACTIONS OF FUNDRAISER</a:t>
            </a:r>
          </a:p>
        </p:txBody>
      </p:sp>
      <p:sp>
        <p:nvSpPr>
          <p:cNvPr id="11" name="Slide Number Placeholder 10">
            <a:extLst>
              <a:ext uri="{FF2B5EF4-FFF2-40B4-BE49-F238E27FC236}">
                <a16:creationId xmlns:a16="http://schemas.microsoft.com/office/drawing/2014/main" id="{989A074A-B292-8913-06BA-EFCBAFF1A896}"/>
              </a:ext>
            </a:extLst>
          </p:cNvPr>
          <p:cNvSpPr>
            <a:spLocks noGrp="1"/>
          </p:cNvSpPr>
          <p:nvPr>
            <p:ph type="sldNum" sz="quarter" idx="12"/>
          </p:nvPr>
        </p:nvSpPr>
        <p:spPr>
          <a:xfrm>
            <a:off x="9448800" y="6430462"/>
            <a:ext cx="2743200" cy="365125"/>
          </a:xfrm>
        </p:spPr>
        <p:txBody>
          <a:bodyPr/>
          <a:lstStyle/>
          <a:p>
            <a:fld id="{5EA792F7-1D9E-4C7E-A103-E8EDFDC2691E}" type="slidenum">
              <a:rPr lang="en-US" smtClean="0"/>
              <a:pPr/>
              <a:t>11</a:t>
            </a:fld>
            <a:endParaRPr lang="en-US" dirty="0"/>
          </a:p>
        </p:txBody>
      </p:sp>
      <p:pic>
        <p:nvPicPr>
          <p:cNvPr id="4" name="Picture 3">
            <a:extLst>
              <a:ext uri="{FF2B5EF4-FFF2-40B4-BE49-F238E27FC236}">
                <a16:creationId xmlns:a16="http://schemas.microsoft.com/office/drawing/2014/main" id="{9811392F-4104-0B8E-E5A2-521642B2E206}"/>
              </a:ext>
            </a:extLst>
          </p:cNvPr>
          <p:cNvPicPr>
            <a:picLocks noChangeAspect="1"/>
          </p:cNvPicPr>
          <p:nvPr/>
        </p:nvPicPr>
        <p:blipFill>
          <a:blip r:embed="rId3"/>
          <a:stretch>
            <a:fillRect/>
          </a:stretch>
        </p:blipFill>
        <p:spPr>
          <a:xfrm>
            <a:off x="6885860" y="2000249"/>
            <a:ext cx="5306139" cy="4138925"/>
          </a:xfrm>
          <a:prstGeom prst="rect">
            <a:avLst/>
          </a:prstGeom>
        </p:spPr>
      </p:pic>
      <p:sp>
        <p:nvSpPr>
          <p:cNvPr id="5" name="TextBox 4">
            <a:extLst>
              <a:ext uri="{FF2B5EF4-FFF2-40B4-BE49-F238E27FC236}">
                <a16:creationId xmlns:a16="http://schemas.microsoft.com/office/drawing/2014/main" id="{2851B107-8810-63BC-DD52-BF2BFBA1F251}"/>
              </a:ext>
            </a:extLst>
          </p:cNvPr>
          <p:cNvSpPr txBox="1"/>
          <p:nvPr/>
        </p:nvSpPr>
        <p:spPr>
          <a:xfrm>
            <a:off x="7670196" y="3093511"/>
            <a:ext cx="3929595" cy="830997"/>
          </a:xfrm>
          <a:prstGeom prst="rect">
            <a:avLst/>
          </a:prstGeom>
          <a:noFill/>
        </p:spPr>
        <p:txBody>
          <a:bodyPr wrap="square" rtlCol="0">
            <a:spAutoFit/>
          </a:bodyPr>
          <a:lstStyle/>
          <a:p>
            <a:pPr algn="ctr"/>
            <a:r>
              <a:rPr lang="en-AU" sz="2400" b="1" dirty="0"/>
              <a:t>Tier 2: Actions of Fundraiser </a:t>
            </a:r>
          </a:p>
        </p:txBody>
      </p:sp>
      <p:sp>
        <p:nvSpPr>
          <p:cNvPr id="7" name="TextBox 6">
            <a:extLst>
              <a:ext uri="{FF2B5EF4-FFF2-40B4-BE49-F238E27FC236}">
                <a16:creationId xmlns:a16="http://schemas.microsoft.com/office/drawing/2014/main" id="{0EDDABC4-44A5-4909-37C8-E55EE55E6357}"/>
              </a:ext>
            </a:extLst>
          </p:cNvPr>
          <p:cNvSpPr txBox="1"/>
          <p:nvPr/>
        </p:nvSpPr>
        <p:spPr>
          <a:xfrm>
            <a:off x="204020" y="1124237"/>
            <a:ext cx="6681840" cy="5027017"/>
          </a:xfrm>
          <a:prstGeom prst="rect">
            <a:avLst/>
          </a:prstGeom>
          <a:noFill/>
        </p:spPr>
        <p:txBody>
          <a:bodyPr wrap="square">
            <a:spAutoFit/>
          </a:bodyPr>
          <a:lstStyle/>
          <a:p>
            <a:pPr marL="285750" indent="-285750">
              <a:lnSpc>
                <a:spcPct val="100000"/>
              </a:lnSpc>
              <a:spcAft>
                <a:spcPts val="800"/>
              </a:spcAft>
              <a:buFont typeface="Arial" panose="020B0604020202020204" pitchFamily="34" charset="0"/>
              <a:buChar char="•"/>
            </a:pPr>
            <a:endParaRPr lang="en-AU" sz="8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0000"/>
              </a:lnSpc>
              <a:spcAft>
                <a:spcPts val="800"/>
              </a:spcAft>
              <a:buFont typeface="Arial" panose="020B0604020202020204" pitchFamily="34" charset="0"/>
              <a:buChar char="•"/>
            </a:pPr>
            <a:r>
              <a:rPr lang="en-AU" sz="2200" kern="100" dirty="0">
                <a:effectLst/>
                <a:latin typeface="Arial" panose="020B0604020202020204" pitchFamily="34" charset="0"/>
                <a:ea typeface="Calibri" panose="020F0502020204030204" pitchFamily="34" charset="0"/>
                <a:cs typeface="Arial" panose="020B0604020202020204" pitchFamily="34" charset="0"/>
              </a:rPr>
              <a:t>This included how the fundraiser </a:t>
            </a:r>
            <a:r>
              <a:rPr lang="en-AU" sz="2200" u="sng" kern="100" dirty="0">
                <a:effectLst/>
                <a:latin typeface="Arial" panose="020B0604020202020204" pitchFamily="34" charset="0"/>
                <a:ea typeface="Calibri" panose="020F0502020204030204" pitchFamily="34" charset="0"/>
                <a:cs typeface="Arial" panose="020B0604020202020204" pitchFamily="34" charset="0"/>
              </a:rPr>
              <a:t>communicated their reasons </a:t>
            </a:r>
            <a:r>
              <a:rPr lang="en-AU" sz="2200" kern="100" dirty="0">
                <a:effectLst/>
                <a:latin typeface="Arial" panose="020B0604020202020204" pitchFamily="34" charset="0"/>
                <a:ea typeface="Calibri" panose="020F0502020204030204" pitchFamily="34" charset="0"/>
                <a:cs typeface="Arial" panose="020B0604020202020204" pitchFamily="34" charset="0"/>
              </a:rPr>
              <a:t>for undertaking the P2P challenge, and the </a:t>
            </a:r>
            <a:r>
              <a:rPr lang="en-AU" sz="2200" u="sng" kern="100" dirty="0">
                <a:effectLst/>
                <a:latin typeface="Arial" panose="020B0604020202020204" pitchFamily="34" charset="0"/>
                <a:ea typeface="Calibri" panose="020F0502020204030204" pitchFamily="34" charset="0"/>
                <a:cs typeface="Arial" panose="020B0604020202020204" pitchFamily="34" charset="0"/>
              </a:rPr>
              <a:t>method of solicitation</a:t>
            </a:r>
            <a:r>
              <a:rPr lang="en-AU" sz="2200" kern="100" dirty="0">
                <a:effectLst/>
                <a:latin typeface="Arial" panose="020B0604020202020204" pitchFamily="34" charset="0"/>
                <a:ea typeface="Calibri" panose="020F0502020204030204" pitchFamily="34" charset="0"/>
                <a:cs typeface="Arial" panose="020B0604020202020204" pitchFamily="34" charset="0"/>
              </a:rPr>
              <a:t>.</a:t>
            </a:r>
          </a:p>
          <a:p>
            <a:pPr>
              <a:lnSpc>
                <a:spcPct val="100000"/>
              </a:lnSpc>
              <a:spcAft>
                <a:spcPts val="800"/>
              </a:spcAft>
            </a:pPr>
            <a:r>
              <a:rPr lang="en-AU" sz="800" kern="100" dirty="0">
                <a:effectLst/>
                <a:latin typeface="Arial" panose="020B0604020202020204" pitchFamily="34" charset="0"/>
                <a:ea typeface="Calibri" panose="020F0502020204030204" pitchFamily="34" charset="0"/>
                <a:cs typeface="Arial" panose="020B0604020202020204" pitchFamily="34" charset="0"/>
              </a:rPr>
              <a:t> </a:t>
            </a:r>
          </a:p>
          <a:p>
            <a:pPr marL="285750" indent="-285750">
              <a:lnSpc>
                <a:spcPct val="100000"/>
              </a:lnSpc>
              <a:spcAft>
                <a:spcPts val="800"/>
              </a:spcAft>
              <a:buFont typeface="Arial" panose="020B0604020202020204" pitchFamily="34" charset="0"/>
              <a:buChar char="•"/>
            </a:pPr>
            <a:r>
              <a:rPr lang="en-AU" sz="2200" kern="100" dirty="0">
                <a:effectLst/>
                <a:latin typeface="Arial" panose="020B0604020202020204" pitchFamily="34" charset="0"/>
                <a:ea typeface="Calibri" panose="020F0502020204030204" pitchFamily="34" charset="0"/>
                <a:cs typeface="Arial" panose="020B0604020202020204" pitchFamily="34" charset="0"/>
              </a:rPr>
              <a:t>These are mechanisms rather than motivations, but they were still influential. </a:t>
            </a:r>
          </a:p>
          <a:p>
            <a:pPr marL="285750" indent="-285750">
              <a:lnSpc>
                <a:spcPct val="100000"/>
              </a:lnSpc>
              <a:spcAft>
                <a:spcPts val="800"/>
              </a:spcAft>
              <a:buFont typeface="Arial" panose="020B0604020202020204" pitchFamily="34" charset="0"/>
              <a:buChar char="•"/>
            </a:pPr>
            <a:endParaRPr lang="en-AU" sz="800" kern="1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0000"/>
              </a:lnSpc>
              <a:spcAft>
                <a:spcPts val="800"/>
              </a:spcAft>
              <a:buFont typeface="Arial" panose="020B0604020202020204" pitchFamily="34" charset="0"/>
              <a:buChar char="•"/>
            </a:pPr>
            <a:r>
              <a:rPr lang="en-AU" sz="2200" kern="100" dirty="0">
                <a:effectLst/>
                <a:latin typeface="Arial" panose="020B0604020202020204" pitchFamily="34" charset="0"/>
                <a:ea typeface="Times New Roman" panose="02020603050405020304" pitchFamily="18" charset="0"/>
                <a:cs typeface="Arial" panose="020B0604020202020204" pitchFamily="34" charset="0"/>
              </a:rPr>
              <a:t>Donors were very interested in hearing the </a:t>
            </a:r>
            <a:r>
              <a:rPr lang="en-AU" sz="2200" u="sng" kern="1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reasons why</a:t>
            </a:r>
            <a:r>
              <a:rPr lang="en-AU" sz="2200" kern="1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AU" sz="2200" kern="100" dirty="0">
                <a:effectLst/>
                <a:latin typeface="Arial" panose="020B0604020202020204" pitchFamily="34" charset="0"/>
                <a:ea typeface="Times New Roman" panose="02020603050405020304" pitchFamily="18" charset="0"/>
                <a:cs typeface="Arial" panose="020B0604020202020204" pitchFamily="34" charset="0"/>
              </a:rPr>
              <a:t>the fundraiser was doing the P2P challenge. </a:t>
            </a:r>
          </a:p>
          <a:p>
            <a:pPr marL="285750" indent="-285750">
              <a:lnSpc>
                <a:spcPct val="100000"/>
              </a:lnSpc>
              <a:spcAft>
                <a:spcPts val="800"/>
              </a:spcAft>
              <a:buFont typeface="Arial" panose="020B0604020202020204" pitchFamily="34" charset="0"/>
              <a:buChar char="•"/>
            </a:pPr>
            <a:endParaRPr lang="en-AU" sz="8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0000"/>
              </a:lnSpc>
              <a:spcAft>
                <a:spcPts val="800"/>
              </a:spcAft>
              <a:buFont typeface="Arial" panose="020B0604020202020204" pitchFamily="34" charset="0"/>
              <a:buChar char="•"/>
            </a:pPr>
            <a:r>
              <a:rPr lang="en-AU" sz="2200" kern="100" dirty="0">
                <a:effectLst/>
                <a:latin typeface="Arial" panose="020B0604020202020204" pitchFamily="34" charset="0"/>
                <a:ea typeface="Calibri" panose="020F0502020204030204" pitchFamily="34" charset="0"/>
                <a:cs typeface="Arial" panose="020B0604020202020204" pitchFamily="34" charset="0"/>
              </a:rPr>
              <a:t>Most donors said they </a:t>
            </a:r>
            <a:r>
              <a:rPr lang="en-AU" sz="2200" u="sng" kern="1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disliked</a:t>
            </a:r>
            <a:r>
              <a:rPr lang="en-AU" sz="2200" kern="100" dirty="0">
                <a:effectLst/>
                <a:latin typeface="Arial" panose="020B0604020202020204" pitchFamily="34" charset="0"/>
                <a:ea typeface="Calibri" panose="020F0502020204030204" pitchFamily="34" charset="0"/>
                <a:cs typeface="Arial" panose="020B0604020202020204" pitchFamily="34" charset="0"/>
              </a:rPr>
              <a:t> generic social media ‘blasts’ from fundraisers and preferred a </a:t>
            </a:r>
            <a:r>
              <a:rPr lang="en-AU" sz="2200" b="1" kern="1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more personal ask</a:t>
            </a:r>
            <a:r>
              <a:rPr lang="en-AU" sz="2200" kern="100" dirty="0">
                <a:effectLst/>
                <a:latin typeface="Arial" panose="020B0604020202020204" pitchFamily="34" charset="0"/>
                <a:ea typeface="Calibri" panose="020F0502020204030204" pitchFamily="34" charset="0"/>
                <a:cs typeface="Arial" panose="020B0604020202020204" pitchFamily="34" charset="0"/>
              </a:rPr>
              <a:t>. </a:t>
            </a:r>
            <a:endParaRPr lang="en-AU"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0074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800DCA-85AA-42A2-B6D7-823BF0551022}"/>
              </a:ext>
            </a:extLst>
          </p:cNvPr>
          <p:cNvSpPr>
            <a:spLocks noGrp="1"/>
          </p:cNvSpPr>
          <p:nvPr>
            <p:ph type="title"/>
          </p:nvPr>
        </p:nvSpPr>
        <p:spPr>
          <a:xfrm>
            <a:off x="1818060" y="1282018"/>
            <a:ext cx="7561913" cy="3778546"/>
          </a:xfrm>
        </p:spPr>
        <p:txBody>
          <a:bodyPr>
            <a:normAutofit/>
          </a:bodyPr>
          <a:lstStyle/>
          <a:p>
            <a:r>
              <a:rPr lang="en-AU" sz="3200" b="1" i="1" dirty="0">
                <a:effectLst/>
                <a:latin typeface="Arial" panose="020B0604020202020204" pitchFamily="34" charset="0"/>
                <a:ea typeface="Times New Roman" panose="02020603050405020304" pitchFamily="18" charset="0"/>
                <a:cs typeface="Arial" panose="020B0604020202020204" pitchFamily="34" charset="0"/>
              </a:rPr>
              <a:t>“I spend way too much time thinking about it, asking people what I should donate, </a:t>
            </a:r>
            <a:r>
              <a:rPr lang="en-AU" sz="3200" b="1" i="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seeing what other people have donated, </a:t>
            </a:r>
            <a:r>
              <a:rPr lang="en-AU" sz="3200" b="1" i="1" dirty="0">
                <a:effectLst/>
                <a:latin typeface="Arial" panose="020B0604020202020204" pitchFamily="34" charset="0"/>
                <a:ea typeface="Times New Roman" panose="02020603050405020304" pitchFamily="18" charset="0"/>
                <a:cs typeface="Arial" panose="020B0604020202020204" pitchFamily="34" charset="0"/>
              </a:rPr>
              <a:t>and what is expected.” </a:t>
            </a:r>
            <a:endParaRPr lang="en-US" sz="3200" b="1" i="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55330DE0-8B71-4239-923E-A53850E47B81}"/>
              </a:ext>
            </a:extLst>
          </p:cNvPr>
          <p:cNvSpPr>
            <a:spLocks noGrp="1"/>
          </p:cNvSpPr>
          <p:nvPr>
            <p:ph type="body" sz="quarter" idx="13"/>
          </p:nvPr>
        </p:nvSpPr>
        <p:spPr>
          <a:xfrm>
            <a:off x="3142376" y="4688951"/>
            <a:ext cx="4572000" cy="887031"/>
          </a:xfrm>
        </p:spPr>
        <p:txBody>
          <a:bodyPr/>
          <a:lstStyle/>
          <a:p>
            <a:r>
              <a:rPr lang="en-US" dirty="0">
                <a:latin typeface="Arial" panose="020B0604020202020204" pitchFamily="34" charset="0"/>
                <a:cs typeface="Arial" panose="020B0604020202020204" pitchFamily="34" charset="0"/>
              </a:rPr>
              <a:t>Donor </a:t>
            </a:r>
          </a:p>
        </p:txBody>
      </p:sp>
      <p:sp>
        <p:nvSpPr>
          <p:cNvPr id="13" name="Slide Number Placeholder 12">
            <a:extLst>
              <a:ext uri="{FF2B5EF4-FFF2-40B4-BE49-F238E27FC236}">
                <a16:creationId xmlns:a16="http://schemas.microsoft.com/office/drawing/2014/main" id="{17C2CBB2-9D96-4F82-BBE0-30D565C23902}"/>
              </a:ext>
            </a:extLst>
          </p:cNvPr>
          <p:cNvSpPr>
            <a:spLocks noGrp="1"/>
          </p:cNvSpPr>
          <p:nvPr>
            <p:ph type="sldNum" sz="quarter" idx="12"/>
          </p:nvPr>
        </p:nvSpPr>
        <p:spPr/>
        <p:txBody>
          <a:bodyPr/>
          <a:lstStyle/>
          <a:p>
            <a:fld id="{5EA792F7-1D9E-4C7E-A103-E8EDFDC2691E}" type="slidenum">
              <a:rPr lang="en-US" smtClean="0">
                <a:solidFill>
                  <a:srgbClr val="898989"/>
                </a:solidFill>
              </a:rPr>
              <a:t>12</a:t>
            </a:fld>
            <a:endParaRPr lang="en-US" dirty="0">
              <a:solidFill>
                <a:srgbClr val="898989"/>
              </a:solidFill>
            </a:endParaRPr>
          </a:p>
        </p:txBody>
      </p:sp>
      <p:pic>
        <p:nvPicPr>
          <p:cNvPr id="3" name="Picture 2">
            <a:extLst>
              <a:ext uri="{FF2B5EF4-FFF2-40B4-BE49-F238E27FC236}">
                <a16:creationId xmlns:a16="http://schemas.microsoft.com/office/drawing/2014/main" id="{DEEFE2F4-5896-4D2A-0181-0760BC8D3ED1}"/>
              </a:ext>
            </a:extLst>
          </p:cNvPr>
          <p:cNvPicPr>
            <a:picLocks noChangeAspect="1"/>
          </p:cNvPicPr>
          <p:nvPr/>
        </p:nvPicPr>
        <p:blipFill>
          <a:blip r:embed="rId3"/>
          <a:stretch>
            <a:fillRect/>
          </a:stretch>
        </p:blipFill>
        <p:spPr>
          <a:xfrm>
            <a:off x="9156678" y="3951657"/>
            <a:ext cx="3035322" cy="3035322"/>
          </a:xfrm>
          <a:prstGeom prst="rect">
            <a:avLst/>
          </a:prstGeom>
        </p:spPr>
      </p:pic>
    </p:spTree>
    <p:extLst>
      <p:ext uri="{BB962C8B-B14F-4D97-AF65-F5344CB8AC3E}">
        <p14:creationId xmlns:p14="http://schemas.microsoft.com/office/powerpoint/2010/main" val="3598600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800DCA-85AA-42A2-B6D7-823BF0551022}"/>
              </a:ext>
            </a:extLst>
          </p:cNvPr>
          <p:cNvSpPr>
            <a:spLocks noGrp="1"/>
          </p:cNvSpPr>
          <p:nvPr>
            <p:ph type="title"/>
          </p:nvPr>
        </p:nvSpPr>
        <p:spPr>
          <a:xfrm>
            <a:off x="1661652" y="853885"/>
            <a:ext cx="7951922" cy="4593186"/>
          </a:xfrm>
        </p:spPr>
        <p:txBody>
          <a:bodyPr>
            <a:noAutofit/>
          </a:bodyPr>
          <a:lstStyle/>
          <a:p>
            <a:r>
              <a:rPr lang="en-AU" sz="2800" b="1" i="1" dirty="0">
                <a:effectLst/>
                <a:latin typeface="Arial" panose="020B0604020202020204" pitchFamily="34" charset="0"/>
                <a:ea typeface="Times New Roman" panose="02020603050405020304" pitchFamily="18" charset="0"/>
                <a:cs typeface="Arial" panose="020B0604020202020204" pitchFamily="34" charset="0"/>
              </a:rPr>
              <a:t>“When people are walking a few miles a month, I don't know if that’s worth it. But if they're doing something amazing like climbing Mt Everest or something that </a:t>
            </a:r>
            <a:r>
              <a:rPr lang="en-AU" sz="2800" b="1" i="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is really difficult and challenging</a:t>
            </a:r>
            <a:r>
              <a:rPr lang="en-AU" sz="2800" b="1" i="1" dirty="0">
                <a:effectLst/>
                <a:latin typeface="Arial" panose="020B0604020202020204" pitchFamily="34" charset="0"/>
                <a:ea typeface="Times New Roman" panose="02020603050405020304" pitchFamily="18" charset="0"/>
                <a:cs typeface="Arial" panose="020B0604020202020204" pitchFamily="34" charset="0"/>
              </a:rPr>
              <a:t>, I take that  into account.”</a:t>
            </a:r>
            <a:endParaRPr lang="en-US" sz="2800" b="1" i="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55330DE0-8B71-4239-923E-A53850E47B81}"/>
              </a:ext>
            </a:extLst>
          </p:cNvPr>
          <p:cNvSpPr>
            <a:spLocks noGrp="1"/>
          </p:cNvSpPr>
          <p:nvPr>
            <p:ph type="body" sz="quarter" idx="13"/>
          </p:nvPr>
        </p:nvSpPr>
        <p:spPr>
          <a:xfrm>
            <a:off x="3047832" y="5117084"/>
            <a:ext cx="4572000" cy="887031"/>
          </a:xfrm>
        </p:spPr>
        <p:txBody>
          <a:bodyPr/>
          <a:lstStyle/>
          <a:p>
            <a:r>
              <a:rPr lang="en-US" dirty="0">
                <a:latin typeface="Arial" panose="020B0604020202020204" pitchFamily="34" charset="0"/>
                <a:cs typeface="Arial" panose="020B0604020202020204" pitchFamily="34" charset="0"/>
              </a:rPr>
              <a:t>Donor </a:t>
            </a:r>
          </a:p>
        </p:txBody>
      </p:sp>
      <p:sp>
        <p:nvSpPr>
          <p:cNvPr id="13" name="Slide Number Placeholder 12">
            <a:extLst>
              <a:ext uri="{FF2B5EF4-FFF2-40B4-BE49-F238E27FC236}">
                <a16:creationId xmlns:a16="http://schemas.microsoft.com/office/drawing/2014/main" id="{17C2CBB2-9D96-4F82-BBE0-30D565C23902}"/>
              </a:ext>
            </a:extLst>
          </p:cNvPr>
          <p:cNvSpPr>
            <a:spLocks noGrp="1"/>
          </p:cNvSpPr>
          <p:nvPr>
            <p:ph type="sldNum" sz="quarter" idx="12"/>
          </p:nvPr>
        </p:nvSpPr>
        <p:spPr/>
        <p:txBody>
          <a:bodyPr/>
          <a:lstStyle/>
          <a:p>
            <a:fld id="{5EA792F7-1D9E-4C7E-A103-E8EDFDC2691E}" type="slidenum">
              <a:rPr lang="en-US" smtClean="0">
                <a:solidFill>
                  <a:srgbClr val="898989"/>
                </a:solidFill>
              </a:rPr>
              <a:t>13</a:t>
            </a:fld>
            <a:endParaRPr lang="en-US" dirty="0">
              <a:solidFill>
                <a:srgbClr val="898989"/>
              </a:solidFill>
            </a:endParaRPr>
          </a:p>
        </p:txBody>
      </p:sp>
      <p:pic>
        <p:nvPicPr>
          <p:cNvPr id="2" name="Picture 1">
            <a:extLst>
              <a:ext uri="{FF2B5EF4-FFF2-40B4-BE49-F238E27FC236}">
                <a16:creationId xmlns:a16="http://schemas.microsoft.com/office/drawing/2014/main" id="{543F2967-4389-5CC9-6C8C-7E9BADB9968C}"/>
              </a:ext>
            </a:extLst>
          </p:cNvPr>
          <p:cNvPicPr>
            <a:picLocks noChangeAspect="1"/>
          </p:cNvPicPr>
          <p:nvPr/>
        </p:nvPicPr>
        <p:blipFill>
          <a:blip r:embed="rId3"/>
          <a:stretch>
            <a:fillRect/>
          </a:stretch>
        </p:blipFill>
        <p:spPr>
          <a:xfrm>
            <a:off x="9188117" y="3821929"/>
            <a:ext cx="3036071" cy="3036071"/>
          </a:xfrm>
          <a:prstGeom prst="rect">
            <a:avLst/>
          </a:prstGeom>
        </p:spPr>
      </p:pic>
    </p:spTree>
    <p:extLst>
      <p:ext uri="{BB962C8B-B14F-4D97-AF65-F5344CB8AC3E}">
        <p14:creationId xmlns:p14="http://schemas.microsoft.com/office/powerpoint/2010/main" val="2200074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1E9AA-C716-41D5-07DA-45CF7C63AA54}"/>
              </a:ext>
            </a:extLst>
          </p:cNvPr>
          <p:cNvSpPr>
            <a:spLocks noGrp="1"/>
          </p:cNvSpPr>
          <p:nvPr>
            <p:ph type="title"/>
          </p:nvPr>
        </p:nvSpPr>
        <p:spPr>
          <a:xfrm>
            <a:off x="1189431" y="107851"/>
            <a:ext cx="10705286" cy="1125746"/>
          </a:xfrm>
          <a:solidFill>
            <a:schemeClr val="bg1"/>
          </a:solidFill>
        </p:spPr>
        <p:txBody>
          <a:bodyPr>
            <a:normAutofit fontScale="90000"/>
          </a:bodyPr>
          <a:lstStyle/>
          <a:p>
            <a:pPr algn="ctr"/>
            <a:r>
              <a:rPr lang="en-AU" dirty="0">
                <a:solidFill>
                  <a:schemeClr val="accent1">
                    <a:lumMod val="75000"/>
                  </a:schemeClr>
                </a:solidFill>
                <a:latin typeface="Arial" panose="020B0604020202020204" pitchFamily="34" charset="0"/>
                <a:cs typeface="Arial" panose="020B0604020202020204" pitchFamily="34" charset="0"/>
              </a:rPr>
              <a:t>3. DONOR’S OWN BELIEFS &amp; ASSOCIATIONS</a:t>
            </a:r>
          </a:p>
        </p:txBody>
      </p:sp>
      <p:sp>
        <p:nvSpPr>
          <p:cNvPr id="11" name="Slide Number Placeholder 10">
            <a:extLst>
              <a:ext uri="{FF2B5EF4-FFF2-40B4-BE49-F238E27FC236}">
                <a16:creationId xmlns:a16="http://schemas.microsoft.com/office/drawing/2014/main" id="{989A074A-B292-8913-06BA-EFCBAFF1A896}"/>
              </a:ext>
            </a:extLst>
          </p:cNvPr>
          <p:cNvSpPr>
            <a:spLocks noGrp="1"/>
          </p:cNvSpPr>
          <p:nvPr>
            <p:ph type="sldNum" sz="quarter" idx="12"/>
          </p:nvPr>
        </p:nvSpPr>
        <p:spPr>
          <a:xfrm>
            <a:off x="9293942" y="6385024"/>
            <a:ext cx="2743200" cy="365125"/>
          </a:xfrm>
        </p:spPr>
        <p:txBody>
          <a:bodyPr/>
          <a:lstStyle/>
          <a:p>
            <a:fld id="{5EA792F7-1D9E-4C7E-A103-E8EDFDC2691E}" type="slidenum">
              <a:rPr lang="en-US" smtClean="0"/>
              <a:pPr/>
              <a:t>14</a:t>
            </a:fld>
            <a:endParaRPr lang="en-US" dirty="0"/>
          </a:p>
        </p:txBody>
      </p:sp>
      <p:pic>
        <p:nvPicPr>
          <p:cNvPr id="4" name="Picture 3">
            <a:extLst>
              <a:ext uri="{FF2B5EF4-FFF2-40B4-BE49-F238E27FC236}">
                <a16:creationId xmlns:a16="http://schemas.microsoft.com/office/drawing/2014/main" id="{9811392F-4104-0B8E-E5A2-521642B2E206}"/>
              </a:ext>
            </a:extLst>
          </p:cNvPr>
          <p:cNvPicPr>
            <a:picLocks noChangeAspect="1"/>
          </p:cNvPicPr>
          <p:nvPr/>
        </p:nvPicPr>
        <p:blipFill>
          <a:blip r:embed="rId3"/>
          <a:stretch>
            <a:fillRect/>
          </a:stretch>
        </p:blipFill>
        <p:spPr>
          <a:xfrm>
            <a:off x="7005842" y="2447365"/>
            <a:ext cx="5159189" cy="4091547"/>
          </a:xfrm>
          <a:prstGeom prst="rect">
            <a:avLst/>
          </a:prstGeom>
        </p:spPr>
      </p:pic>
      <p:sp>
        <p:nvSpPr>
          <p:cNvPr id="7" name="TextBox 6">
            <a:extLst>
              <a:ext uri="{FF2B5EF4-FFF2-40B4-BE49-F238E27FC236}">
                <a16:creationId xmlns:a16="http://schemas.microsoft.com/office/drawing/2014/main" id="{0EDDABC4-44A5-4909-37C8-E55EE55E6357}"/>
              </a:ext>
            </a:extLst>
          </p:cNvPr>
          <p:cNvSpPr txBox="1"/>
          <p:nvPr/>
        </p:nvSpPr>
        <p:spPr>
          <a:xfrm>
            <a:off x="156960" y="1416160"/>
            <a:ext cx="6848882" cy="5211683"/>
          </a:xfrm>
          <a:prstGeom prst="rect">
            <a:avLst/>
          </a:prstGeom>
          <a:noFill/>
        </p:spPr>
        <p:txBody>
          <a:bodyPr wrap="square">
            <a:spAutoFit/>
          </a:bodyPr>
          <a:lstStyle/>
          <a:p>
            <a:pPr marL="285750" indent="-285750">
              <a:lnSpc>
                <a:spcPct val="100000"/>
              </a:lnSpc>
              <a:spcAft>
                <a:spcPts val="800"/>
              </a:spcAft>
              <a:buFont typeface="Arial" panose="020B0604020202020204" pitchFamily="34" charset="0"/>
              <a:buChar char="•"/>
            </a:pPr>
            <a:endParaRPr lang="en-AU" sz="8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0000"/>
              </a:lnSpc>
              <a:spcAft>
                <a:spcPts val="800"/>
              </a:spcAft>
              <a:buFont typeface="Arial" panose="020B0604020202020204" pitchFamily="34" charset="0"/>
              <a:buChar char="•"/>
            </a:pPr>
            <a:r>
              <a:rPr lang="en-AU" sz="2200" kern="100" dirty="0">
                <a:effectLst/>
                <a:latin typeface="Arial" panose="020B0604020202020204" pitchFamily="34" charset="0"/>
                <a:ea typeface="Calibri" panose="020F0502020204030204" pitchFamily="34" charset="0"/>
                <a:cs typeface="Arial" panose="020B0604020202020204" pitchFamily="34" charset="0"/>
              </a:rPr>
              <a:t>Cause needs to be ‘</a:t>
            </a:r>
            <a:r>
              <a:rPr lang="en-AU" sz="2200" u="sng" kern="100" dirty="0">
                <a:effectLst/>
                <a:latin typeface="Arial" panose="020B0604020202020204" pitchFamily="34" charset="0"/>
                <a:ea typeface="Calibri" panose="020F0502020204030204" pitchFamily="34" charset="0"/>
                <a:cs typeface="Arial" panose="020B0604020202020204" pitchFamily="34" charset="0"/>
              </a:rPr>
              <a:t>worthy</a:t>
            </a:r>
            <a:r>
              <a:rPr lang="en-AU" sz="2200" kern="100" dirty="0">
                <a:effectLst/>
                <a:latin typeface="Arial" panose="020B0604020202020204" pitchFamily="34" charset="0"/>
                <a:ea typeface="Calibri" panose="020F0502020204030204" pitchFamily="34" charset="0"/>
                <a:cs typeface="Arial" panose="020B0604020202020204" pitchFamily="34" charset="0"/>
              </a:rPr>
              <a:t>’ of receiving a donation. </a:t>
            </a:r>
          </a:p>
          <a:p>
            <a:pPr marL="285750" indent="-285750">
              <a:lnSpc>
                <a:spcPct val="100000"/>
              </a:lnSpc>
              <a:spcAft>
                <a:spcPts val="800"/>
              </a:spcAft>
              <a:buFont typeface="Arial" panose="020B0604020202020204" pitchFamily="34" charset="0"/>
              <a:buChar char="•"/>
            </a:pPr>
            <a:endParaRPr lang="en-AU" sz="8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0000"/>
              </a:lnSpc>
              <a:spcAft>
                <a:spcPts val="800"/>
              </a:spcAft>
              <a:buFont typeface="Arial" panose="020B0604020202020204" pitchFamily="34" charset="0"/>
              <a:buChar char="•"/>
            </a:pPr>
            <a:r>
              <a:rPr lang="en-AU" sz="2200" kern="100" dirty="0">
                <a:effectLst/>
                <a:latin typeface="Arial" panose="020B0604020202020204" pitchFamily="34" charset="0"/>
                <a:ea typeface="Calibri" panose="020F0502020204030204" pitchFamily="34" charset="0"/>
                <a:cs typeface="Arial" panose="020B0604020202020204" pitchFamily="34" charset="0"/>
              </a:rPr>
              <a:t>If the fundraiser OR donor had a </a:t>
            </a:r>
            <a:r>
              <a:rPr lang="en-AU" sz="2200" u="sng" kern="100" dirty="0">
                <a:effectLst/>
                <a:latin typeface="Arial" panose="020B0604020202020204" pitchFamily="34" charset="0"/>
                <a:ea typeface="Calibri" panose="020F0502020204030204" pitchFamily="34" charset="0"/>
                <a:cs typeface="Arial" panose="020B0604020202020204" pitchFamily="34" charset="0"/>
              </a:rPr>
              <a:t>personal connection to the cause </a:t>
            </a:r>
            <a:r>
              <a:rPr lang="en-AU" sz="2200" kern="100" dirty="0">
                <a:effectLst/>
                <a:latin typeface="Arial" panose="020B0604020202020204" pitchFamily="34" charset="0"/>
                <a:ea typeface="Calibri" panose="020F0502020204030204" pitchFamily="34" charset="0"/>
                <a:cs typeface="Arial" panose="020B0604020202020204" pitchFamily="34" charset="0"/>
              </a:rPr>
              <a:t>=  increased their likelihood of donating and the amount. </a:t>
            </a:r>
          </a:p>
          <a:p>
            <a:pPr marL="285750" indent="-285750">
              <a:lnSpc>
                <a:spcPct val="100000"/>
              </a:lnSpc>
              <a:spcAft>
                <a:spcPts val="800"/>
              </a:spcAft>
              <a:buFont typeface="Arial" panose="020B0604020202020204" pitchFamily="34" charset="0"/>
              <a:buChar char="•"/>
            </a:pPr>
            <a:endParaRPr lang="en-AU" sz="8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0000"/>
              </a:lnSpc>
              <a:spcAft>
                <a:spcPts val="800"/>
              </a:spcAft>
              <a:buFont typeface="Arial" panose="020B0604020202020204" pitchFamily="34" charset="0"/>
              <a:buChar char="•"/>
            </a:pPr>
            <a:r>
              <a:rPr lang="en-AU" sz="2200" kern="100" dirty="0">
                <a:effectLst/>
                <a:latin typeface="Arial" panose="020B0604020202020204" pitchFamily="34" charset="0"/>
                <a:ea typeface="Calibri" panose="020F0502020204030204" pitchFamily="34" charset="0"/>
                <a:cs typeface="Arial" panose="020B0604020202020204" pitchFamily="34" charset="0"/>
              </a:rPr>
              <a:t>The charity was of </a:t>
            </a:r>
            <a:r>
              <a:rPr lang="en-AU" sz="2200" u="sng" kern="100" dirty="0">
                <a:effectLst/>
                <a:latin typeface="Arial" panose="020B0604020202020204" pitchFamily="34" charset="0"/>
                <a:ea typeface="Calibri" panose="020F0502020204030204" pitchFamily="34" charset="0"/>
                <a:cs typeface="Arial" panose="020B0604020202020204" pitchFamily="34" charset="0"/>
              </a:rPr>
              <a:t>lesser consequence</a:t>
            </a:r>
            <a:r>
              <a:rPr lang="en-AU" sz="2200" kern="100" dirty="0">
                <a:effectLst/>
                <a:latin typeface="Arial" panose="020B0604020202020204" pitchFamily="34" charset="0"/>
                <a:ea typeface="Calibri" panose="020F0502020204030204" pitchFamily="34" charset="0"/>
                <a:cs typeface="Arial" panose="020B0604020202020204" pitchFamily="34" charset="0"/>
              </a:rPr>
              <a:t> to donors, with most </a:t>
            </a:r>
            <a:r>
              <a:rPr lang="en-AU" sz="2200" u="sng" kern="100" dirty="0">
                <a:effectLst/>
                <a:latin typeface="Arial" panose="020B0604020202020204" pitchFamily="34" charset="0"/>
                <a:ea typeface="Calibri" panose="020F0502020204030204" pitchFamily="34" charset="0"/>
                <a:cs typeface="Arial" panose="020B0604020202020204" pitchFamily="34" charset="0"/>
              </a:rPr>
              <a:t>deferring to the fundraiser’s judgment </a:t>
            </a:r>
            <a:r>
              <a:rPr lang="en-AU" sz="2200" kern="100" dirty="0">
                <a:effectLst/>
                <a:latin typeface="Arial" panose="020B0604020202020204" pitchFamily="34" charset="0"/>
                <a:ea typeface="Calibri" panose="020F0502020204030204" pitchFamily="34" charset="0"/>
                <a:cs typeface="Arial" panose="020B0604020202020204" pitchFamily="34" charset="0"/>
              </a:rPr>
              <a:t>in selecting a suitable charity</a:t>
            </a:r>
            <a:r>
              <a:rPr lang="en-AU" sz="2200" kern="100" dirty="0">
                <a:effectLst/>
                <a:latin typeface="+mn-lt"/>
                <a:ea typeface="Calibri" panose="020F0502020204030204" pitchFamily="34" charset="0"/>
                <a:cs typeface="Times New Roman" panose="02020603050405020304" pitchFamily="18" charset="0"/>
              </a:rPr>
              <a:t>.</a:t>
            </a:r>
            <a:r>
              <a:rPr lang="en-AU" sz="2000" kern="100" dirty="0">
                <a:effectLst/>
                <a:latin typeface="+mn-lt"/>
                <a:ea typeface="Calibri" panose="020F0502020204030204" pitchFamily="34" charset="0"/>
                <a:cs typeface="Times New Roman" panose="02020603050405020304" pitchFamily="18" charset="0"/>
              </a:rPr>
              <a:t> </a:t>
            </a:r>
          </a:p>
          <a:p>
            <a:pPr marL="285750" indent="-285750">
              <a:lnSpc>
                <a:spcPct val="100000"/>
              </a:lnSpc>
              <a:spcAft>
                <a:spcPts val="800"/>
              </a:spcAft>
              <a:buFont typeface="Arial" panose="020B0604020202020204" pitchFamily="34" charset="0"/>
              <a:buChar char="•"/>
            </a:pPr>
            <a:endParaRPr lang="en-AU" sz="800" kern="100" dirty="0">
              <a:effectLst/>
              <a:latin typeface="+mn-lt"/>
              <a:ea typeface="Calibri" panose="020F0502020204030204" pitchFamily="34" charset="0"/>
              <a:cs typeface="Times New Roman" panose="02020603050405020304" pitchFamily="18" charset="0"/>
            </a:endParaRPr>
          </a:p>
          <a:p>
            <a:pPr marL="285750" indent="-285750">
              <a:lnSpc>
                <a:spcPct val="100000"/>
              </a:lnSpc>
              <a:spcAft>
                <a:spcPts val="800"/>
              </a:spcAft>
              <a:buFont typeface="Arial" panose="020B0604020202020204" pitchFamily="34" charset="0"/>
              <a:buChar char="•"/>
            </a:pPr>
            <a:r>
              <a:rPr lang="en-AU" sz="2200" kern="100" dirty="0">
                <a:latin typeface="Arial" panose="020B0604020202020204" pitchFamily="34" charset="0"/>
                <a:ea typeface="Calibri" panose="020F0502020204030204" pitchFamily="34" charset="0"/>
                <a:cs typeface="Arial" panose="020B0604020202020204" pitchFamily="34" charset="0"/>
              </a:rPr>
              <a:t>Some donors viewed larger charities as more adept &amp; trustworthy, while others preferred to give to fundraisers collecting for smaller charities, expressing concern about high administration fees.</a:t>
            </a:r>
            <a:endParaRPr lang="en-AU" sz="2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DF00ABB-9014-4631-B750-FE6DFF99176C}"/>
              </a:ext>
            </a:extLst>
          </p:cNvPr>
          <p:cNvSpPr txBox="1"/>
          <p:nvPr/>
        </p:nvSpPr>
        <p:spPr>
          <a:xfrm>
            <a:off x="8610600" y="4493138"/>
            <a:ext cx="2054942" cy="923330"/>
          </a:xfrm>
          <a:prstGeom prst="rect">
            <a:avLst/>
          </a:prstGeom>
          <a:noFill/>
        </p:spPr>
        <p:txBody>
          <a:bodyPr wrap="square" rtlCol="0">
            <a:spAutoFit/>
          </a:bodyPr>
          <a:lstStyle/>
          <a:p>
            <a:pPr lvl="0" algn="ctr"/>
            <a:r>
              <a:rPr lang="en-AU" b="1" dirty="0"/>
              <a:t>Tier 3: Donor’s Beliefs &amp; Associations </a:t>
            </a:r>
          </a:p>
        </p:txBody>
      </p:sp>
    </p:spTree>
    <p:extLst>
      <p:ext uri="{BB962C8B-B14F-4D97-AF65-F5344CB8AC3E}">
        <p14:creationId xmlns:p14="http://schemas.microsoft.com/office/powerpoint/2010/main" val="104770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800DCA-85AA-42A2-B6D7-823BF0551022}"/>
              </a:ext>
            </a:extLst>
          </p:cNvPr>
          <p:cNvSpPr>
            <a:spLocks noGrp="1"/>
          </p:cNvSpPr>
          <p:nvPr>
            <p:ph type="title"/>
          </p:nvPr>
        </p:nvSpPr>
        <p:spPr>
          <a:xfrm>
            <a:off x="1602659" y="562708"/>
            <a:ext cx="7872811" cy="4906610"/>
          </a:xfrm>
        </p:spPr>
        <p:txBody>
          <a:bodyPr>
            <a:noAutofit/>
          </a:bodyPr>
          <a:lstStyle/>
          <a:p>
            <a:r>
              <a:rPr lang="en-AU" sz="3200" b="1" i="1" dirty="0">
                <a:effectLst/>
                <a:latin typeface="Arial" panose="020B0604020202020204" pitchFamily="34" charset="0"/>
                <a:ea typeface="Times New Roman" panose="02020603050405020304" pitchFamily="18" charset="0"/>
                <a:cs typeface="Arial" panose="020B0604020202020204" pitchFamily="34" charset="0"/>
              </a:rPr>
              <a:t>“No matter how good a friend they are, if I don't agree with charity, then I </a:t>
            </a:r>
            <a:r>
              <a:rPr lang="en-AU" sz="3200" b="1" i="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won’t</a:t>
            </a:r>
            <a:r>
              <a:rPr lang="en-AU" sz="3200" b="1" i="1" dirty="0">
                <a:effectLst/>
                <a:latin typeface="Arial" panose="020B0604020202020204" pitchFamily="34" charset="0"/>
                <a:ea typeface="Times New Roman" panose="02020603050405020304" pitchFamily="18" charset="0"/>
                <a:cs typeface="Arial" panose="020B0604020202020204" pitchFamily="34" charset="0"/>
              </a:rPr>
              <a:t> make a donation.”</a:t>
            </a:r>
            <a:endParaRPr lang="en-US" sz="3200" b="1" i="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55330DE0-8B71-4239-923E-A53850E47B81}"/>
              </a:ext>
            </a:extLst>
          </p:cNvPr>
          <p:cNvSpPr>
            <a:spLocks noGrp="1"/>
          </p:cNvSpPr>
          <p:nvPr>
            <p:ph type="body" sz="quarter" idx="13"/>
          </p:nvPr>
        </p:nvSpPr>
        <p:spPr>
          <a:xfrm>
            <a:off x="3159369" y="4132121"/>
            <a:ext cx="4572000" cy="887031"/>
          </a:xfrm>
        </p:spPr>
        <p:txBody>
          <a:bodyPr/>
          <a:lstStyle/>
          <a:p>
            <a:r>
              <a:rPr lang="en-US" dirty="0">
                <a:latin typeface="Arial" panose="020B0604020202020204" pitchFamily="34" charset="0"/>
                <a:cs typeface="Arial" panose="020B0604020202020204" pitchFamily="34" charset="0"/>
              </a:rPr>
              <a:t>Donor </a:t>
            </a:r>
          </a:p>
        </p:txBody>
      </p:sp>
      <p:sp>
        <p:nvSpPr>
          <p:cNvPr id="13" name="Slide Number Placeholder 12">
            <a:extLst>
              <a:ext uri="{FF2B5EF4-FFF2-40B4-BE49-F238E27FC236}">
                <a16:creationId xmlns:a16="http://schemas.microsoft.com/office/drawing/2014/main" id="{17C2CBB2-9D96-4F82-BBE0-30D565C23902}"/>
              </a:ext>
            </a:extLst>
          </p:cNvPr>
          <p:cNvSpPr>
            <a:spLocks noGrp="1"/>
          </p:cNvSpPr>
          <p:nvPr>
            <p:ph type="sldNum" sz="quarter" idx="12"/>
          </p:nvPr>
        </p:nvSpPr>
        <p:spPr/>
        <p:txBody>
          <a:bodyPr/>
          <a:lstStyle/>
          <a:p>
            <a:fld id="{5EA792F7-1D9E-4C7E-A103-E8EDFDC2691E}" type="slidenum">
              <a:rPr lang="en-US" smtClean="0">
                <a:solidFill>
                  <a:srgbClr val="898989"/>
                </a:solidFill>
              </a:rPr>
              <a:t>15</a:t>
            </a:fld>
            <a:endParaRPr lang="en-US" dirty="0">
              <a:solidFill>
                <a:srgbClr val="898989"/>
              </a:solidFill>
            </a:endParaRPr>
          </a:p>
        </p:txBody>
      </p:sp>
      <p:pic>
        <p:nvPicPr>
          <p:cNvPr id="2" name="Picture 1">
            <a:extLst>
              <a:ext uri="{FF2B5EF4-FFF2-40B4-BE49-F238E27FC236}">
                <a16:creationId xmlns:a16="http://schemas.microsoft.com/office/drawing/2014/main" id="{11300B70-C4DC-75E3-E4AA-74157B00DFF8}"/>
              </a:ext>
            </a:extLst>
          </p:cNvPr>
          <p:cNvPicPr>
            <a:picLocks noChangeAspect="1"/>
          </p:cNvPicPr>
          <p:nvPr/>
        </p:nvPicPr>
        <p:blipFill>
          <a:blip r:embed="rId3"/>
          <a:stretch>
            <a:fillRect/>
          </a:stretch>
        </p:blipFill>
        <p:spPr>
          <a:xfrm>
            <a:off x="9156678" y="3951657"/>
            <a:ext cx="3035322" cy="3035322"/>
          </a:xfrm>
          <a:prstGeom prst="rect">
            <a:avLst/>
          </a:prstGeom>
        </p:spPr>
      </p:pic>
    </p:spTree>
    <p:extLst>
      <p:ext uri="{BB962C8B-B14F-4D97-AF65-F5344CB8AC3E}">
        <p14:creationId xmlns:p14="http://schemas.microsoft.com/office/powerpoint/2010/main" val="426650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1E9AA-C716-41D5-07DA-45CF7C63AA54}"/>
              </a:ext>
            </a:extLst>
          </p:cNvPr>
          <p:cNvSpPr>
            <a:spLocks noGrp="1"/>
          </p:cNvSpPr>
          <p:nvPr>
            <p:ph type="title"/>
          </p:nvPr>
        </p:nvSpPr>
        <p:spPr>
          <a:xfrm>
            <a:off x="1327355" y="244975"/>
            <a:ext cx="10547970" cy="879262"/>
          </a:xfrm>
          <a:solidFill>
            <a:schemeClr val="bg1"/>
          </a:solidFill>
        </p:spPr>
        <p:txBody>
          <a:bodyPr>
            <a:normAutofit/>
          </a:bodyPr>
          <a:lstStyle/>
          <a:p>
            <a:pPr algn="ctr"/>
            <a:r>
              <a:rPr lang="en-AU" dirty="0">
                <a:solidFill>
                  <a:schemeClr val="accent1">
                    <a:lumMod val="75000"/>
                  </a:schemeClr>
                </a:solidFill>
                <a:latin typeface="Arial" panose="020B0604020202020204" pitchFamily="34" charset="0"/>
                <a:cs typeface="Arial" panose="020B0604020202020204" pitchFamily="34" charset="0"/>
              </a:rPr>
              <a:t>4. EXTRINSIC MOTIVATIONS</a:t>
            </a:r>
          </a:p>
        </p:txBody>
      </p:sp>
      <p:sp>
        <p:nvSpPr>
          <p:cNvPr id="11" name="Slide Number Placeholder 10">
            <a:extLst>
              <a:ext uri="{FF2B5EF4-FFF2-40B4-BE49-F238E27FC236}">
                <a16:creationId xmlns:a16="http://schemas.microsoft.com/office/drawing/2014/main" id="{989A074A-B292-8913-06BA-EFCBAFF1A896}"/>
              </a:ext>
            </a:extLst>
          </p:cNvPr>
          <p:cNvSpPr>
            <a:spLocks noGrp="1"/>
          </p:cNvSpPr>
          <p:nvPr>
            <p:ph type="sldNum" sz="quarter" idx="12"/>
          </p:nvPr>
        </p:nvSpPr>
        <p:spPr>
          <a:xfrm>
            <a:off x="9448800" y="6430462"/>
            <a:ext cx="2743200" cy="365125"/>
          </a:xfrm>
        </p:spPr>
        <p:txBody>
          <a:bodyPr/>
          <a:lstStyle/>
          <a:p>
            <a:fld id="{5EA792F7-1D9E-4C7E-A103-E8EDFDC2691E}" type="slidenum">
              <a:rPr lang="en-US" smtClean="0"/>
              <a:pPr/>
              <a:t>16</a:t>
            </a:fld>
            <a:endParaRPr lang="en-US" dirty="0"/>
          </a:p>
        </p:txBody>
      </p:sp>
      <p:pic>
        <p:nvPicPr>
          <p:cNvPr id="4" name="Picture 3">
            <a:extLst>
              <a:ext uri="{FF2B5EF4-FFF2-40B4-BE49-F238E27FC236}">
                <a16:creationId xmlns:a16="http://schemas.microsoft.com/office/drawing/2014/main" id="{9811392F-4104-0B8E-E5A2-521642B2E206}"/>
              </a:ext>
            </a:extLst>
          </p:cNvPr>
          <p:cNvPicPr>
            <a:picLocks noChangeAspect="1"/>
          </p:cNvPicPr>
          <p:nvPr/>
        </p:nvPicPr>
        <p:blipFill>
          <a:blip r:embed="rId3"/>
          <a:stretch>
            <a:fillRect/>
          </a:stretch>
        </p:blipFill>
        <p:spPr>
          <a:xfrm>
            <a:off x="8065855" y="1788259"/>
            <a:ext cx="4126145" cy="3523129"/>
          </a:xfrm>
          <a:prstGeom prst="rect">
            <a:avLst/>
          </a:prstGeom>
        </p:spPr>
      </p:pic>
      <p:sp>
        <p:nvSpPr>
          <p:cNvPr id="7" name="TextBox 6">
            <a:extLst>
              <a:ext uri="{FF2B5EF4-FFF2-40B4-BE49-F238E27FC236}">
                <a16:creationId xmlns:a16="http://schemas.microsoft.com/office/drawing/2014/main" id="{0EDDABC4-44A5-4909-37C8-E55EE55E6357}"/>
              </a:ext>
            </a:extLst>
          </p:cNvPr>
          <p:cNvSpPr txBox="1"/>
          <p:nvPr/>
        </p:nvSpPr>
        <p:spPr>
          <a:xfrm>
            <a:off x="204203" y="1124237"/>
            <a:ext cx="7986107" cy="5365571"/>
          </a:xfrm>
          <a:prstGeom prst="rect">
            <a:avLst/>
          </a:prstGeom>
          <a:noFill/>
        </p:spPr>
        <p:txBody>
          <a:bodyPr wrap="square">
            <a:spAutoFit/>
          </a:bodyPr>
          <a:lstStyle/>
          <a:p>
            <a:pPr marL="285750" indent="-285750">
              <a:lnSpc>
                <a:spcPct val="100000"/>
              </a:lnSpc>
              <a:spcAft>
                <a:spcPts val="800"/>
              </a:spcAft>
              <a:buFont typeface="Arial" panose="020B0604020202020204" pitchFamily="34" charset="0"/>
              <a:buChar char="•"/>
            </a:pPr>
            <a:endParaRPr lang="en-AU" sz="8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0000"/>
              </a:lnSpc>
              <a:spcAft>
                <a:spcPts val="0"/>
              </a:spcAft>
              <a:buFont typeface="Arial" panose="020B0604020202020204" pitchFamily="34" charset="0"/>
              <a:buChar char="•"/>
            </a:pPr>
            <a:r>
              <a:rPr lang="en-AU" sz="2200" kern="100" dirty="0">
                <a:effectLst/>
                <a:latin typeface="Arial" panose="020B0604020202020204" pitchFamily="34" charset="0"/>
                <a:ea typeface="Calibri" panose="020F0502020204030204" pitchFamily="34" charset="0"/>
                <a:cs typeface="Arial" panose="020B0604020202020204" pitchFamily="34" charset="0"/>
              </a:rPr>
              <a:t>Some donors considered their </a:t>
            </a:r>
            <a:r>
              <a:rPr lang="en-AU" sz="2200" b="1" u="sng" kern="1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reputation</a:t>
            </a:r>
            <a:r>
              <a:rPr lang="en-AU" sz="2200" kern="100" dirty="0">
                <a:effectLst/>
                <a:latin typeface="Arial" panose="020B0604020202020204" pitchFamily="34" charset="0"/>
                <a:ea typeface="Calibri" panose="020F0502020204030204" pitchFamily="34" charset="0"/>
                <a:cs typeface="Arial" panose="020B0604020202020204" pitchFamily="34" charset="0"/>
              </a:rPr>
              <a:t> among their peers when making a P2P donation. </a:t>
            </a:r>
          </a:p>
          <a:p>
            <a:pPr marL="285750" indent="-285750">
              <a:lnSpc>
                <a:spcPct val="100000"/>
              </a:lnSpc>
              <a:spcAft>
                <a:spcPts val="0"/>
              </a:spcAft>
              <a:buFont typeface="Arial" panose="020B0604020202020204" pitchFamily="34" charset="0"/>
              <a:buChar char="•"/>
            </a:pPr>
            <a:endParaRPr lang="en-AU" sz="2200" kern="1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0000"/>
              </a:lnSpc>
              <a:spcAft>
                <a:spcPts val="0"/>
              </a:spcAft>
              <a:buFont typeface="Arial" panose="020B0604020202020204" pitchFamily="34" charset="0"/>
              <a:buChar char="•"/>
            </a:pPr>
            <a:r>
              <a:rPr lang="en-AU" sz="2200" kern="100" dirty="0">
                <a:effectLst/>
                <a:latin typeface="Arial" panose="020B0604020202020204" pitchFamily="34" charset="0"/>
                <a:ea typeface="Times New Roman" panose="02020603050405020304" pitchFamily="18" charset="0"/>
                <a:cs typeface="Arial" panose="020B0604020202020204" pitchFamily="34" charset="0"/>
              </a:rPr>
              <a:t>D</a:t>
            </a:r>
            <a:r>
              <a:rPr lang="en-AU" sz="2200" kern="100" dirty="0">
                <a:effectLst/>
                <a:latin typeface="Arial" panose="020B0604020202020204" pitchFamily="34" charset="0"/>
                <a:ea typeface="Calibri" panose="020F0502020204030204" pitchFamily="34" charset="0"/>
                <a:cs typeface="Arial" panose="020B0604020202020204" pitchFamily="34" charset="0"/>
              </a:rPr>
              <a:t>onors wanted their donation </a:t>
            </a:r>
            <a:r>
              <a:rPr lang="en-AU" sz="2200" u="sng" kern="100" dirty="0">
                <a:effectLst/>
                <a:latin typeface="Arial" panose="020B0604020202020204" pitchFamily="34" charset="0"/>
                <a:ea typeface="Calibri" panose="020F0502020204030204" pitchFamily="34" charset="0"/>
                <a:cs typeface="Arial" panose="020B0604020202020204" pitchFamily="34" charset="0"/>
              </a:rPr>
              <a:t>publicly listed</a:t>
            </a:r>
            <a:r>
              <a:rPr lang="en-AU" sz="2200" kern="100" dirty="0">
                <a:effectLst/>
                <a:latin typeface="Arial" panose="020B0604020202020204" pitchFamily="34" charset="0"/>
                <a:ea typeface="Calibri" panose="020F0502020204030204" pitchFamily="34" charset="0"/>
                <a:cs typeface="Arial" panose="020B0604020202020204" pitchFamily="34" charset="0"/>
              </a:rPr>
              <a:t>, indicating desire for </a:t>
            </a:r>
            <a:r>
              <a:rPr lang="en-AU" sz="2200" b="1" u="sng" kern="1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generosity to be known </a:t>
            </a:r>
            <a:r>
              <a:rPr lang="en-AU" sz="2200" kern="100" dirty="0">
                <a:effectLst/>
                <a:latin typeface="Arial" panose="020B0604020202020204" pitchFamily="34" charset="0"/>
                <a:ea typeface="Calibri" panose="020F0502020204030204" pitchFamily="34" charset="0"/>
                <a:cs typeface="Arial" panose="020B0604020202020204" pitchFamily="34" charset="0"/>
              </a:rPr>
              <a:t>to the fundraiser (and mutual connections). E</a:t>
            </a:r>
            <a:r>
              <a:rPr lang="en-AU" sz="2200" kern="100" dirty="0">
                <a:effectLst/>
                <a:latin typeface="Arial" panose="020B0604020202020204" pitchFamily="34" charset="0"/>
                <a:ea typeface="Times New Roman" panose="02020603050405020304" pitchFamily="18" charset="0"/>
                <a:cs typeface="Arial" panose="020B0604020202020204" pitchFamily="34" charset="0"/>
              </a:rPr>
              <a:t>xpression of </a:t>
            </a:r>
            <a:r>
              <a:rPr lang="en-AU" sz="2200" kern="100" dirty="0">
                <a:latin typeface="Arial" panose="020B0604020202020204" pitchFamily="34" charset="0"/>
                <a:ea typeface="Times New Roman" panose="02020603050405020304" pitchFamily="18" charset="0"/>
                <a:cs typeface="Arial" panose="020B0604020202020204" pitchFamily="34" charset="0"/>
              </a:rPr>
              <a:t>s</a:t>
            </a:r>
            <a:r>
              <a:rPr lang="en-AU" sz="2200" kern="100" dirty="0">
                <a:effectLst/>
                <a:latin typeface="Arial" panose="020B0604020202020204" pitchFamily="34" charset="0"/>
                <a:ea typeface="Times New Roman" panose="02020603050405020304" pitchFamily="18" charset="0"/>
                <a:cs typeface="Arial" panose="020B0604020202020204" pitchFamily="34" charset="0"/>
              </a:rPr>
              <a:t>elf-image.</a:t>
            </a:r>
            <a:endParaRPr lang="en-AU" sz="22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0000"/>
              </a:lnSpc>
              <a:spcAft>
                <a:spcPts val="0"/>
              </a:spcAft>
              <a:buFont typeface="Arial" panose="020B0604020202020204" pitchFamily="34" charset="0"/>
              <a:buChar char="•"/>
            </a:pPr>
            <a:endParaRPr lang="en-AU" sz="22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0000"/>
              </a:lnSpc>
              <a:spcAft>
                <a:spcPts val="0"/>
              </a:spcAft>
              <a:buFont typeface="Arial" panose="020B0604020202020204" pitchFamily="34" charset="0"/>
              <a:buChar char="•"/>
            </a:pPr>
            <a:r>
              <a:rPr lang="en-AU" sz="2200" dirty="0">
                <a:effectLst/>
                <a:latin typeface="Arial" panose="020B0604020202020204" pitchFamily="34" charset="0"/>
                <a:ea typeface="Calibri" panose="020F0502020204030204" pitchFamily="34" charset="0"/>
                <a:cs typeface="Arial" panose="020B0604020202020204" pitchFamily="34" charset="0"/>
              </a:rPr>
              <a:t>Some donors were influenced by self-interest. Donors whose relationship with the P2P fundraiser was business or work-related were influenced by fiscal benefits, such as </a:t>
            </a:r>
            <a:r>
              <a:rPr lang="en-AU" sz="2200" b="1" u="sng"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future contracts or preferential treatment </a:t>
            </a:r>
            <a:r>
              <a:rPr lang="en-AU" sz="2200" dirty="0">
                <a:effectLst/>
                <a:latin typeface="Arial" panose="020B0604020202020204" pitchFamily="34" charset="0"/>
                <a:ea typeface="Calibri" panose="020F0502020204030204" pitchFamily="34" charset="0"/>
                <a:cs typeface="Arial" panose="020B0604020202020204" pitchFamily="34" charset="0"/>
              </a:rPr>
              <a:t>at work. </a:t>
            </a:r>
          </a:p>
          <a:p>
            <a:pPr marL="285750" indent="-285750">
              <a:lnSpc>
                <a:spcPct val="100000"/>
              </a:lnSpc>
              <a:spcAft>
                <a:spcPts val="0"/>
              </a:spcAft>
              <a:buFont typeface="Arial" panose="020B0604020202020204" pitchFamily="34" charset="0"/>
              <a:buChar char="•"/>
            </a:pPr>
            <a:endParaRPr lang="en-AU" sz="22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0000"/>
              </a:lnSpc>
              <a:spcAft>
                <a:spcPts val="0"/>
              </a:spcAft>
              <a:buFont typeface="Arial" panose="020B0604020202020204" pitchFamily="34" charset="0"/>
              <a:buChar char="•"/>
            </a:pPr>
            <a:r>
              <a:rPr lang="en-AU" sz="2200" kern="100" dirty="0">
                <a:effectLst/>
                <a:latin typeface="Arial" panose="020B0604020202020204" pitchFamily="34" charset="0"/>
                <a:ea typeface="Calibri" panose="020F0502020204030204" pitchFamily="34" charset="0"/>
                <a:cs typeface="Arial" panose="020B0604020202020204" pitchFamily="34" charset="0"/>
              </a:rPr>
              <a:t>Tax deduction had </a:t>
            </a:r>
            <a:r>
              <a:rPr lang="en-AU" sz="2200" u="sng" kern="1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little influence </a:t>
            </a:r>
            <a:r>
              <a:rPr lang="en-AU" sz="2200" kern="100" dirty="0">
                <a:effectLst/>
                <a:latin typeface="Arial" panose="020B0604020202020204" pitchFamily="34" charset="0"/>
                <a:ea typeface="Calibri" panose="020F0502020204030204" pitchFamily="34" charset="0"/>
                <a:cs typeface="Arial" panose="020B0604020202020204" pitchFamily="34" charset="0"/>
              </a:rPr>
              <a:t>on the donors’ decision; for some, it did influence the </a:t>
            </a:r>
            <a:r>
              <a:rPr lang="en-AU" sz="2200" b="1" u="sng" kern="100" dirty="0">
                <a:effectLst/>
                <a:latin typeface="Arial" panose="020B0604020202020204" pitchFamily="34" charset="0"/>
                <a:ea typeface="Calibri" panose="020F0502020204030204" pitchFamily="34" charset="0"/>
                <a:cs typeface="Arial" panose="020B0604020202020204" pitchFamily="34" charset="0"/>
              </a:rPr>
              <a:t>amount</a:t>
            </a:r>
            <a:r>
              <a:rPr lang="en-AU" sz="2200" kern="100" dirty="0">
                <a:effectLst/>
                <a:latin typeface="Arial" panose="020B0604020202020204" pitchFamily="34" charset="0"/>
                <a:ea typeface="Calibri" panose="020F0502020204030204" pitchFamily="34" charset="0"/>
                <a:cs typeface="Arial" panose="020B0604020202020204" pitchFamily="34" charset="0"/>
              </a:rPr>
              <a:t> they gave.</a:t>
            </a:r>
          </a:p>
          <a:p>
            <a:pPr>
              <a:lnSpc>
                <a:spcPct val="100000"/>
              </a:lnSpc>
              <a:spcAft>
                <a:spcPts val="0"/>
              </a:spcAft>
            </a:pPr>
            <a:endParaRPr lang="en-AU"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E882082-B724-3F7E-AFBE-3A42E02A0002}"/>
              </a:ext>
            </a:extLst>
          </p:cNvPr>
          <p:cNvSpPr txBox="1"/>
          <p:nvPr/>
        </p:nvSpPr>
        <p:spPr>
          <a:xfrm>
            <a:off x="10582835" y="4579316"/>
            <a:ext cx="1609165" cy="1015663"/>
          </a:xfrm>
          <a:prstGeom prst="rect">
            <a:avLst/>
          </a:prstGeom>
          <a:solidFill>
            <a:schemeClr val="bg1"/>
          </a:solidFill>
        </p:spPr>
        <p:txBody>
          <a:bodyPr wrap="square" rtlCol="0">
            <a:spAutoFit/>
          </a:bodyPr>
          <a:lstStyle/>
          <a:p>
            <a:pPr algn="ctr"/>
            <a:r>
              <a:rPr lang="en-AU" sz="2000" b="1" dirty="0"/>
              <a:t>Tier 4: Extrinsic motivations</a:t>
            </a:r>
            <a:endParaRPr lang="en-AU" dirty="0"/>
          </a:p>
        </p:txBody>
      </p:sp>
    </p:spTree>
    <p:extLst>
      <p:ext uri="{BB962C8B-B14F-4D97-AF65-F5344CB8AC3E}">
        <p14:creationId xmlns:p14="http://schemas.microsoft.com/office/powerpoint/2010/main" val="2542148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800DCA-85AA-42A2-B6D7-823BF0551022}"/>
              </a:ext>
            </a:extLst>
          </p:cNvPr>
          <p:cNvSpPr>
            <a:spLocks noGrp="1"/>
          </p:cNvSpPr>
          <p:nvPr>
            <p:ph type="title"/>
          </p:nvPr>
        </p:nvSpPr>
        <p:spPr>
          <a:xfrm>
            <a:off x="2151528" y="791308"/>
            <a:ext cx="7422777" cy="4906610"/>
          </a:xfrm>
        </p:spPr>
        <p:txBody>
          <a:bodyPr>
            <a:noAutofit/>
          </a:bodyPr>
          <a:lstStyle/>
          <a:p>
            <a:r>
              <a:rPr lang="en-AU" sz="3200" b="1" i="1" dirty="0">
                <a:effectLst/>
                <a:latin typeface="Arial" panose="020B0604020202020204" pitchFamily="34" charset="0"/>
                <a:ea typeface="Times New Roman" panose="02020603050405020304" pitchFamily="18" charset="0"/>
                <a:cs typeface="Arial" panose="020B0604020202020204" pitchFamily="34" charset="0"/>
              </a:rPr>
              <a:t>“I just feel more neutral to give to someone who is doing P2P fundraising. </a:t>
            </a:r>
            <a:r>
              <a:rPr lang="en-AU" sz="3200" b="1" i="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I don’t feel anything, possibly just relief</a:t>
            </a:r>
            <a:r>
              <a:rPr lang="en-AU" sz="3200" b="1" i="1" dirty="0">
                <a:effectLst/>
                <a:latin typeface="Arial" panose="020B0604020202020204" pitchFamily="34" charset="0"/>
                <a:ea typeface="Times New Roman" panose="02020603050405020304" pitchFamily="18" charset="0"/>
                <a:cs typeface="Arial" panose="020B0604020202020204" pitchFamily="34" charset="0"/>
              </a:rPr>
              <a:t>, that I’ve done what I’ve been asked. So, I can tick that off my list of tasks that I’ve got for this week.”</a:t>
            </a:r>
            <a:r>
              <a:rPr lang="en-AU" sz="3200" b="1" dirty="0">
                <a:effectLst/>
                <a:latin typeface="Arial" panose="020B0604020202020204" pitchFamily="34" charset="0"/>
                <a:ea typeface="Times New Roman" panose="02020603050405020304" pitchFamily="18" charset="0"/>
                <a:cs typeface="Arial" panose="020B0604020202020204" pitchFamily="34" charset="0"/>
              </a:rPr>
              <a:t> </a:t>
            </a:r>
            <a:endParaRPr lang="en-US" sz="3200" b="1" i="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55330DE0-8B71-4239-923E-A53850E47B81}"/>
              </a:ext>
            </a:extLst>
          </p:cNvPr>
          <p:cNvSpPr>
            <a:spLocks noGrp="1"/>
          </p:cNvSpPr>
          <p:nvPr>
            <p:ph type="body" sz="quarter" idx="13"/>
          </p:nvPr>
        </p:nvSpPr>
        <p:spPr>
          <a:xfrm>
            <a:off x="3121959" y="5469319"/>
            <a:ext cx="4572000" cy="887031"/>
          </a:xfrm>
        </p:spPr>
        <p:txBody>
          <a:bodyPr/>
          <a:lstStyle/>
          <a:p>
            <a:r>
              <a:rPr lang="en-US" dirty="0">
                <a:latin typeface="Arial" panose="020B0604020202020204" pitchFamily="34" charset="0"/>
                <a:cs typeface="Arial" panose="020B0604020202020204" pitchFamily="34" charset="0"/>
              </a:rPr>
              <a:t>Donor </a:t>
            </a:r>
          </a:p>
        </p:txBody>
      </p:sp>
      <p:sp>
        <p:nvSpPr>
          <p:cNvPr id="13" name="Slide Number Placeholder 12">
            <a:extLst>
              <a:ext uri="{FF2B5EF4-FFF2-40B4-BE49-F238E27FC236}">
                <a16:creationId xmlns:a16="http://schemas.microsoft.com/office/drawing/2014/main" id="{17C2CBB2-9D96-4F82-BBE0-30D565C23902}"/>
              </a:ext>
            </a:extLst>
          </p:cNvPr>
          <p:cNvSpPr>
            <a:spLocks noGrp="1"/>
          </p:cNvSpPr>
          <p:nvPr>
            <p:ph type="sldNum" sz="quarter" idx="12"/>
          </p:nvPr>
        </p:nvSpPr>
        <p:spPr/>
        <p:txBody>
          <a:bodyPr/>
          <a:lstStyle/>
          <a:p>
            <a:fld id="{5EA792F7-1D9E-4C7E-A103-E8EDFDC2691E}" type="slidenum">
              <a:rPr lang="en-US" smtClean="0">
                <a:solidFill>
                  <a:srgbClr val="898989"/>
                </a:solidFill>
              </a:rPr>
              <a:t>17</a:t>
            </a:fld>
            <a:endParaRPr lang="en-US" dirty="0">
              <a:solidFill>
                <a:srgbClr val="898989"/>
              </a:solidFill>
            </a:endParaRPr>
          </a:p>
        </p:txBody>
      </p:sp>
      <p:pic>
        <p:nvPicPr>
          <p:cNvPr id="2" name="Picture 1">
            <a:extLst>
              <a:ext uri="{FF2B5EF4-FFF2-40B4-BE49-F238E27FC236}">
                <a16:creationId xmlns:a16="http://schemas.microsoft.com/office/drawing/2014/main" id="{11300B70-C4DC-75E3-E4AA-74157B00DFF8}"/>
              </a:ext>
            </a:extLst>
          </p:cNvPr>
          <p:cNvPicPr>
            <a:picLocks noChangeAspect="1"/>
          </p:cNvPicPr>
          <p:nvPr/>
        </p:nvPicPr>
        <p:blipFill>
          <a:blip r:embed="rId3"/>
          <a:stretch>
            <a:fillRect/>
          </a:stretch>
        </p:blipFill>
        <p:spPr>
          <a:xfrm>
            <a:off x="9235119" y="3951658"/>
            <a:ext cx="3035322" cy="3035322"/>
          </a:xfrm>
          <a:prstGeom prst="rect">
            <a:avLst/>
          </a:prstGeom>
        </p:spPr>
      </p:pic>
    </p:spTree>
    <p:extLst>
      <p:ext uri="{BB962C8B-B14F-4D97-AF65-F5344CB8AC3E}">
        <p14:creationId xmlns:p14="http://schemas.microsoft.com/office/powerpoint/2010/main" val="1652064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9"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550" name="Freeform: Shape 359">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51" name="Freeform: Shape 360">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52" name="Freeform: Shape 361">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53" name="Freeform: Shape 362">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54" name="Freeform: Shape 363">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55" name="Oval 365">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556" name="Rectangle 367">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7" name="Group 369">
            <a:extLst>
              <a:ext uri="{FF2B5EF4-FFF2-40B4-BE49-F238E27FC236}">
                <a16:creationId xmlns:a16="http://schemas.microsoft.com/office/drawing/2014/main" id="{308C40F4-6A24-4867-B726-B552DB080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550" y="555675"/>
            <a:ext cx="4860256" cy="5696169"/>
            <a:chOff x="1481312" y="743744"/>
            <a:chExt cx="4860256" cy="4589316"/>
          </a:xfrm>
        </p:grpSpPr>
        <p:sp>
          <p:nvSpPr>
            <p:cNvPr id="371" name="Rectangle 370">
              <a:extLst>
                <a:ext uri="{FF2B5EF4-FFF2-40B4-BE49-F238E27FC236}">
                  <a16:creationId xmlns:a16="http://schemas.microsoft.com/office/drawing/2014/main" id="{954BF10E-4559-4F28-91B0-3D0C2C486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558" name="Rectangle 371">
              <a:extLst>
                <a:ext uri="{FF2B5EF4-FFF2-40B4-BE49-F238E27FC236}">
                  <a16:creationId xmlns:a16="http://schemas.microsoft.com/office/drawing/2014/main" id="{DB0B5A20-FCFE-4AED-B5A3-91D3DE935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559" name="Rectangle 373">
            <a:extLst>
              <a:ext uri="{FF2B5EF4-FFF2-40B4-BE49-F238E27FC236}">
                <a16:creationId xmlns:a16="http://schemas.microsoft.com/office/drawing/2014/main" id="{D6CA2F4C-8E9E-4BCD-B6E8-A68A311CA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967" y="460296"/>
            <a:ext cx="4860256" cy="569616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AA969F-0F8E-A414-1BA6-688B578D6E85}"/>
              </a:ext>
            </a:extLst>
          </p:cNvPr>
          <p:cNvSpPr>
            <a:spLocks noGrp="1"/>
          </p:cNvSpPr>
          <p:nvPr>
            <p:ph type="title"/>
          </p:nvPr>
        </p:nvSpPr>
        <p:spPr>
          <a:xfrm>
            <a:off x="540331" y="1045467"/>
            <a:ext cx="4808289" cy="3252213"/>
          </a:xfrm>
        </p:spPr>
        <p:txBody>
          <a:bodyPr vert="horz" lIns="91440" tIns="45720" rIns="91440" bIns="45720" rtlCol="0" anchor="b">
            <a:normAutofit/>
          </a:bodyPr>
          <a:lstStyle/>
          <a:p>
            <a:pPr algn="ctr"/>
            <a:r>
              <a:rPr lang="en-US" sz="4700" cap="all" spc="0" dirty="0">
                <a:solidFill>
                  <a:schemeClr val="accent1">
                    <a:lumMod val="75000"/>
                  </a:schemeClr>
                </a:solidFill>
                <a:latin typeface="Arial" panose="020B0604020202020204" pitchFamily="34" charset="0"/>
                <a:ea typeface="Source Sans Pro SemiBold" panose="020B0603030403020204" pitchFamily="34" charset="0"/>
                <a:cs typeface="Arial" panose="020B0604020202020204" pitchFamily="34" charset="0"/>
              </a:rPr>
              <a:t>KEY FINDINGS</a:t>
            </a:r>
            <a:br>
              <a:rPr lang="en-US" sz="4700" cap="all" spc="0" dirty="0">
                <a:solidFill>
                  <a:schemeClr val="accent1">
                    <a:lumMod val="75000"/>
                  </a:schemeClr>
                </a:solidFill>
                <a:latin typeface="Arial" panose="020B0604020202020204" pitchFamily="34" charset="0"/>
                <a:ea typeface="Source Sans Pro SemiBold" panose="020B0603030403020204" pitchFamily="34" charset="0"/>
                <a:cs typeface="Arial" panose="020B0604020202020204" pitchFamily="34" charset="0"/>
              </a:rPr>
            </a:br>
            <a:br>
              <a:rPr lang="en-US" sz="4700" cap="all" spc="0" dirty="0">
                <a:solidFill>
                  <a:schemeClr val="accent1">
                    <a:lumMod val="75000"/>
                  </a:schemeClr>
                </a:solidFill>
                <a:latin typeface="Arial" panose="020B0604020202020204" pitchFamily="34" charset="0"/>
                <a:ea typeface="Source Sans Pro SemiBold" panose="020B0603030403020204" pitchFamily="34" charset="0"/>
                <a:cs typeface="Arial" panose="020B0604020202020204" pitchFamily="34" charset="0"/>
              </a:rPr>
            </a:br>
            <a:r>
              <a:rPr lang="en-US" sz="4800" cap="all" spc="0" dirty="0">
                <a:latin typeface="Arial" panose="020B0604020202020204" pitchFamily="34" charset="0"/>
                <a:ea typeface="Source Sans Pro SemiBold" panose="020B0603030403020204" pitchFamily="34" charset="0"/>
                <a:cs typeface="Arial" panose="020B0604020202020204" pitchFamily="34" charset="0"/>
              </a:rPr>
              <a:t>CHARITIES</a:t>
            </a:r>
          </a:p>
        </p:txBody>
      </p:sp>
      <p:pic>
        <p:nvPicPr>
          <p:cNvPr id="9" name="Picture Placeholder 8" descr="Enthusiastic female runners celebrating finish">
            <a:extLst>
              <a:ext uri="{FF2B5EF4-FFF2-40B4-BE49-F238E27FC236}">
                <a16:creationId xmlns:a16="http://schemas.microsoft.com/office/drawing/2014/main" id="{FD2B7073-6361-D0CF-A013-CC0198685206}"/>
              </a:ext>
            </a:extLst>
          </p:cNvPr>
          <p:cNvPicPr>
            <a:picLocks noGrp="1" noChangeAspect="1"/>
          </p:cNvPicPr>
          <p:nvPr>
            <p:ph type="pic" sz="quarter" idx="13"/>
          </p:nvPr>
        </p:nvPicPr>
        <p:blipFill rotWithShape="1">
          <a:blip r:embed="rId3"/>
          <a:srcRect l="32177" r="11178"/>
          <a:stretch/>
        </p:blipFill>
        <p:spPr>
          <a:xfrm>
            <a:off x="6359308" y="470930"/>
            <a:ext cx="4833901" cy="5696169"/>
          </a:xfrm>
          <a:prstGeom prst="rect">
            <a:avLst/>
          </a:prstGeom>
          <a:ln w="28575">
            <a:noFill/>
          </a:ln>
        </p:spPr>
      </p:pic>
      <p:sp>
        <p:nvSpPr>
          <p:cNvPr id="560"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61" name="Graphic 212">
            <a:extLst>
              <a:ext uri="{FF2B5EF4-FFF2-40B4-BE49-F238E27FC236}">
                <a16:creationId xmlns:a16="http://schemas.microsoft.com/office/drawing/2014/main" id="{96FD6442-EB7D-4992-8D41-0B7FFDCB43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62"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58306" y="2360859"/>
            <a:ext cx="1054466" cy="469689"/>
            <a:chOff x="9841624" y="4115729"/>
            <a:chExt cx="602169" cy="268223"/>
          </a:xfrm>
          <a:solidFill>
            <a:schemeClr val="tx1"/>
          </a:solidFill>
        </p:grpSpPr>
        <p:sp>
          <p:nvSpPr>
            <p:cNvPr id="563" name="Freeform: Shape 380">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64" name="Freeform: Shape 381">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65" name="Freeform: Shape 382">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66" name="Freeform: Shape 383">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67" name="Freeform: Shape 384">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68" name="Oval 386">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2610" y="5308473"/>
            <a:ext cx="445835" cy="445835"/>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9" name="Oval 388">
            <a:extLst>
              <a:ext uri="{FF2B5EF4-FFF2-40B4-BE49-F238E27FC236}">
                <a16:creationId xmlns:a16="http://schemas.microsoft.com/office/drawing/2014/main" id="{6004781B-698F-46D5-AADD-8AE921171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2610" y="5308473"/>
            <a:ext cx="445835" cy="445835"/>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Slide Number Placeholder 6">
            <a:extLst>
              <a:ext uri="{FF2B5EF4-FFF2-40B4-BE49-F238E27FC236}">
                <a16:creationId xmlns:a16="http://schemas.microsoft.com/office/drawing/2014/main" id="{DA2BB625-77F7-2A36-53AF-4F4AB8F618A9}"/>
              </a:ext>
            </a:extLst>
          </p:cNvPr>
          <p:cNvSpPr>
            <a:spLocks noGrp="1"/>
          </p:cNvSpPr>
          <p:nvPr>
            <p:ph type="sldNum" sz="quarter" idx="12"/>
          </p:nvPr>
        </p:nvSpPr>
        <p:spPr>
          <a:xfrm>
            <a:off x="9391317" y="6295264"/>
            <a:ext cx="2743200" cy="365125"/>
          </a:xfrm>
        </p:spPr>
        <p:txBody>
          <a:bodyPr vert="horz" lIns="91440" tIns="45720" rIns="91440" bIns="45720" rtlCol="0" anchor="ctr">
            <a:normAutofit/>
          </a:bodyPr>
          <a:lstStyle/>
          <a:p>
            <a:pPr>
              <a:spcAft>
                <a:spcPts val="600"/>
              </a:spcAft>
            </a:pPr>
            <a:fld id="{5EA792F7-1D9E-4C7E-A103-E8EDFDC2691E}" type="slidenum">
              <a:rPr lang="en-US"/>
              <a:pPr>
                <a:spcAft>
                  <a:spcPts val="600"/>
                </a:spcAft>
              </a:pPr>
              <a:t>18</a:t>
            </a:fld>
            <a:endParaRPr lang="en-US"/>
          </a:p>
        </p:txBody>
      </p:sp>
    </p:spTree>
    <p:extLst>
      <p:ext uri="{BB962C8B-B14F-4D97-AF65-F5344CB8AC3E}">
        <p14:creationId xmlns:p14="http://schemas.microsoft.com/office/powerpoint/2010/main" val="109989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144E-C8F6-99F7-578F-3A6314B44463}"/>
              </a:ext>
            </a:extLst>
          </p:cNvPr>
          <p:cNvSpPr>
            <a:spLocks noGrp="1"/>
          </p:cNvSpPr>
          <p:nvPr>
            <p:ph type="title"/>
          </p:nvPr>
        </p:nvSpPr>
        <p:spPr>
          <a:xfrm>
            <a:off x="317255" y="-13406"/>
            <a:ext cx="7243751" cy="1064935"/>
          </a:xfrm>
        </p:spPr>
        <p:txBody>
          <a:bodyPr>
            <a:normAutofit/>
          </a:bodyPr>
          <a:lstStyle/>
          <a:p>
            <a:r>
              <a:rPr lang="en-AU" sz="4200" spc="0" dirty="0">
                <a:latin typeface="Arial" panose="020B0604020202020204" pitchFamily="34" charset="0"/>
                <a:cs typeface="Arial" panose="020B0604020202020204" pitchFamily="34" charset="0"/>
              </a:rPr>
              <a:t>KEY</a:t>
            </a:r>
            <a:r>
              <a:rPr lang="en-AU" sz="4200" spc="0" dirty="0">
                <a:solidFill>
                  <a:schemeClr val="accent1">
                    <a:lumMod val="75000"/>
                  </a:schemeClr>
                </a:solidFill>
                <a:latin typeface="Arial" panose="020B0604020202020204" pitchFamily="34" charset="0"/>
                <a:cs typeface="Arial" panose="020B0604020202020204" pitchFamily="34" charset="0"/>
              </a:rPr>
              <a:t> SIMILARITIES</a:t>
            </a:r>
            <a:endParaRPr lang="en-AU" sz="4200" spc="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5D0F0DC-E03D-3856-E06C-DE80F59D448E}"/>
              </a:ext>
            </a:extLst>
          </p:cNvPr>
          <p:cNvSpPr>
            <a:spLocks noGrp="1"/>
          </p:cNvSpPr>
          <p:nvPr>
            <p:ph idx="1"/>
          </p:nvPr>
        </p:nvSpPr>
        <p:spPr>
          <a:xfrm>
            <a:off x="383458" y="1202157"/>
            <a:ext cx="11373299" cy="5154193"/>
          </a:xfrm>
        </p:spPr>
        <p:txBody>
          <a:bodyPr>
            <a:normAutofit fontScale="92500" lnSpcReduction="10000"/>
          </a:bodyPr>
          <a:lstStyle/>
          <a:p>
            <a:pPr marL="0" indent="0">
              <a:lnSpc>
                <a:spcPct val="100000"/>
              </a:lnSpc>
            </a:pPr>
            <a:r>
              <a:rPr lang="en-AU" sz="2800" b="1" u="sng" dirty="0">
                <a:latin typeface="Arial" panose="020B0604020202020204" pitchFamily="34" charset="0"/>
                <a:cs typeface="Arial" panose="020B0604020202020204" pitchFamily="34" charset="0"/>
              </a:rPr>
              <a:t>Relationship with Fundraiser:</a:t>
            </a:r>
            <a:r>
              <a:rPr lang="en-AU" sz="2800" u="sng" dirty="0">
                <a:latin typeface="Arial" panose="020B0604020202020204" pitchFamily="34" charset="0"/>
                <a:cs typeface="Arial" panose="020B0604020202020204" pitchFamily="34" charset="0"/>
              </a:rPr>
              <a:t> </a:t>
            </a:r>
          </a:p>
          <a:p>
            <a:pPr marL="0" indent="0">
              <a:lnSpc>
                <a:spcPct val="100000"/>
              </a:lnSpc>
            </a:pPr>
            <a:endParaRPr lang="en-AU" sz="800" dirty="0">
              <a:solidFill>
                <a:schemeClr val="accent1">
                  <a:lumMod val="75000"/>
                </a:schemeClr>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AU" dirty="0">
                <a:latin typeface="Arial" panose="020B0604020202020204" pitchFamily="34" charset="0"/>
                <a:cs typeface="Arial" panose="020B0604020202020204" pitchFamily="34" charset="0"/>
              </a:rPr>
              <a:t>Rated the relationship with the fundraiser as a </a:t>
            </a:r>
            <a:r>
              <a:rPr lang="en-AU" u="sng" dirty="0">
                <a:solidFill>
                  <a:schemeClr val="accent1">
                    <a:lumMod val="75000"/>
                  </a:schemeClr>
                </a:solidFill>
                <a:latin typeface="Arial" panose="020B0604020202020204" pitchFamily="34" charset="0"/>
                <a:cs typeface="Arial" panose="020B0604020202020204" pitchFamily="34" charset="0"/>
              </a:rPr>
              <a:t>motivator for P2P giving</a:t>
            </a:r>
            <a:r>
              <a:rPr lang="en-AU" dirty="0">
                <a:latin typeface="Arial" panose="020B0604020202020204" pitchFamily="34" charset="0"/>
                <a:cs typeface="Arial" panose="020B0604020202020204" pitchFamily="34" charset="0"/>
              </a:rPr>
              <a:t> and that they were asked to give. However, only </a:t>
            </a:r>
            <a:r>
              <a:rPr lang="en-AU" u="sng" dirty="0">
                <a:latin typeface="Arial" panose="020B0604020202020204" pitchFamily="34" charset="0"/>
                <a:cs typeface="Arial" panose="020B0604020202020204" pitchFamily="34" charset="0"/>
              </a:rPr>
              <a:t>22/27</a:t>
            </a:r>
            <a:r>
              <a:rPr lang="en-AU" dirty="0">
                <a:latin typeface="Arial" panose="020B0604020202020204" pitchFamily="34" charset="0"/>
                <a:cs typeface="Arial" panose="020B0604020202020204" pitchFamily="34" charset="0"/>
              </a:rPr>
              <a:t> charity &amp; fundraising professionals rated it as the number one factor.</a:t>
            </a:r>
          </a:p>
          <a:p>
            <a:pPr marL="342900" indent="-342900">
              <a:lnSpc>
                <a:spcPct val="150000"/>
              </a:lnSpc>
              <a:buFont typeface="Arial" panose="020B0604020202020204" pitchFamily="34" charset="0"/>
              <a:buChar char="•"/>
            </a:pPr>
            <a:endParaRPr lang="en-AU" sz="8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AU" dirty="0">
                <a:latin typeface="Arial" panose="020B0604020202020204" pitchFamily="34" charset="0"/>
                <a:cs typeface="Arial" panose="020B0604020202020204" pitchFamily="34" charset="0"/>
              </a:rPr>
              <a:t>Charity professionals also saw peer pressure, expectation of reciprocation, and obligation as factors influencing P2P donors. </a:t>
            </a:r>
          </a:p>
          <a:p>
            <a:pPr marL="0" indent="0">
              <a:lnSpc>
                <a:spcPct val="150000"/>
              </a:lnSpc>
            </a:pPr>
            <a:endParaRPr lang="en-AU" sz="8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AU" dirty="0">
                <a:latin typeface="Arial" panose="020B0604020202020204" pitchFamily="34" charset="0"/>
                <a:cs typeface="Arial" panose="020B0604020202020204" pitchFamily="34" charset="0"/>
              </a:rPr>
              <a:t>Agreed that these effects were magnified by </a:t>
            </a:r>
            <a:r>
              <a:rPr lang="en-AU" u="sng" dirty="0">
                <a:solidFill>
                  <a:schemeClr val="accent1">
                    <a:lumMod val="75000"/>
                  </a:schemeClr>
                </a:solidFill>
                <a:latin typeface="Arial" panose="020B0604020202020204" pitchFamily="34" charset="0"/>
                <a:cs typeface="Arial" panose="020B0604020202020204" pitchFamily="34" charset="0"/>
              </a:rPr>
              <a:t>public visibility </a:t>
            </a:r>
            <a:r>
              <a:rPr lang="en-AU" dirty="0">
                <a:latin typeface="Arial" panose="020B0604020202020204" pitchFamily="34" charset="0"/>
                <a:cs typeface="Arial" panose="020B0604020202020204" pitchFamily="34" charset="0"/>
              </a:rPr>
              <a:t>of P2P giving – augmented by social media solicitation and online giving platforms. </a:t>
            </a:r>
          </a:p>
          <a:p>
            <a:pPr marL="342900" indent="-342900">
              <a:lnSpc>
                <a:spcPct val="100000"/>
              </a:lnSpc>
              <a:buFont typeface="Arial" panose="020B0604020202020204" pitchFamily="34" charset="0"/>
              <a:buChar char="•"/>
            </a:pPr>
            <a:endParaRPr lang="en-AU" sz="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AU" dirty="0"/>
          </a:p>
          <a:p>
            <a:pPr marL="342900" indent="-342900">
              <a:buFont typeface="Arial" panose="020B0604020202020204" pitchFamily="34" charset="0"/>
              <a:buChar char="•"/>
            </a:pPr>
            <a:endParaRPr lang="en-AU" dirty="0"/>
          </a:p>
        </p:txBody>
      </p:sp>
      <p:sp>
        <p:nvSpPr>
          <p:cNvPr id="7" name="Slide Number Placeholder 6">
            <a:extLst>
              <a:ext uri="{FF2B5EF4-FFF2-40B4-BE49-F238E27FC236}">
                <a16:creationId xmlns:a16="http://schemas.microsoft.com/office/drawing/2014/main" id="{E8E80C7D-05F8-C712-3049-002903762318}"/>
              </a:ext>
            </a:extLst>
          </p:cNvPr>
          <p:cNvSpPr>
            <a:spLocks noGrp="1"/>
          </p:cNvSpPr>
          <p:nvPr>
            <p:ph type="sldNum" sz="quarter" idx="12"/>
          </p:nvPr>
        </p:nvSpPr>
        <p:spPr>
          <a:xfrm>
            <a:off x="9345705" y="6360127"/>
            <a:ext cx="2743200" cy="365125"/>
          </a:xfrm>
        </p:spPr>
        <p:txBody>
          <a:bodyPr/>
          <a:lstStyle/>
          <a:p>
            <a:fld id="{5EA792F7-1D9E-4C7E-A103-E8EDFDC2691E}" type="slidenum">
              <a:rPr lang="en-US" smtClean="0"/>
              <a:t>19</a:t>
            </a:fld>
            <a:endParaRPr lang="en-US" dirty="0"/>
          </a:p>
        </p:txBody>
      </p:sp>
      <p:sp>
        <p:nvSpPr>
          <p:cNvPr id="13" name="TextBox 12">
            <a:extLst>
              <a:ext uri="{FF2B5EF4-FFF2-40B4-BE49-F238E27FC236}">
                <a16:creationId xmlns:a16="http://schemas.microsoft.com/office/drawing/2014/main" id="{55108022-BD7A-E50B-B9B0-5AA8F8ECCB50}"/>
              </a:ext>
            </a:extLst>
          </p:cNvPr>
          <p:cNvSpPr txBox="1"/>
          <p:nvPr/>
        </p:nvSpPr>
        <p:spPr>
          <a:xfrm>
            <a:off x="10018058" y="134018"/>
            <a:ext cx="2070847" cy="1546864"/>
          </a:xfrm>
          <a:prstGeom prst="rect">
            <a:avLst/>
          </a:prstGeom>
          <a:solidFill>
            <a:schemeClr val="bg1"/>
          </a:solidFill>
        </p:spPr>
        <p:txBody>
          <a:bodyPr wrap="square" rtlCol="0">
            <a:spAutoFit/>
          </a:bodyPr>
          <a:lstStyle/>
          <a:p>
            <a:endParaRPr lang="en-AU" dirty="0"/>
          </a:p>
        </p:txBody>
      </p:sp>
      <p:pic>
        <p:nvPicPr>
          <p:cNvPr id="5" name="Graphic 4" descr="Handshake with solid fill">
            <a:extLst>
              <a:ext uri="{FF2B5EF4-FFF2-40B4-BE49-F238E27FC236}">
                <a16:creationId xmlns:a16="http://schemas.microsoft.com/office/drawing/2014/main" id="{F06DB058-1D97-5430-076A-48FD7B5AEE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51451" y="164834"/>
            <a:ext cx="1738698" cy="1738698"/>
          </a:xfrm>
          <a:prstGeom prst="rect">
            <a:avLst/>
          </a:prstGeom>
        </p:spPr>
      </p:pic>
    </p:spTree>
    <p:extLst>
      <p:ext uri="{BB962C8B-B14F-4D97-AF65-F5344CB8AC3E}">
        <p14:creationId xmlns:p14="http://schemas.microsoft.com/office/powerpoint/2010/main" val="919712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7" name="Freeform: Shape 16">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3" name="Oval 22">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5" name="Rectangle 24">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001DFE41-A303-C7C9-B40D-6B71D011AEE3}"/>
              </a:ext>
            </a:extLst>
          </p:cNvPr>
          <p:cNvSpPr>
            <a:spLocks noGrp="1"/>
          </p:cNvSpPr>
          <p:nvPr>
            <p:ph type="title"/>
          </p:nvPr>
        </p:nvSpPr>
        <p:spPr>
          <a:xfrm>
            <a:off x="2378104" y="391765"/>
            <a:ext cx="4463623" cy="1314996"/>
          </a:xfrm>
        </p:spPr>
        <p:txBody>
          <a:bodyPr vert="horz" lIns="91440" tIns="45720" rIns="91440" bIns="45720" rtlCol="0" anchor="b">
            <a:normAutofit/>
          </a:bodyPr>
          <a:lstStyle/>
          <a:p>
            <a:r>
              <a:rPr lang="en-US" sz="5400" dirty="0">
                <a:solidFill>
                  <a:schemeClr val="accent1">
                    <a:lumMod val="75000"/>
                  </a:schemeClr>
                </a:solidFill>
                <a:latin typeface="Arial" panose="020B0604020202020204" pitchFamily="34" charset="0"/>
                <a:cs typeface="Arial" panose="020B0604020202020204" pitchFamily="34" charset="0"/>
              </a:rPr>
              <a:t>WHO AM I?</a:t>
            </a:r>
          </a:p>
        </p:txBody>
      </p:sp>
      <p:sp>
        <p:nvSpPr>
          <p:cNvPr id="29" name="Freeform: Shape 28">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1" name="Freeform: Shape 30">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 name="Content Placeholder 2">
            <a:extLst>
              <a:ext uri="{FF2B5EF4-FFF2-40B4-BE49-F238E27FC236}">
                <a16:creationId xmlns:a16="http://schemas.microsoft.com/office/drawing/2014/main" id="{07A42983-F0A5-E887-C4DF-C647AC73F67C}"/>
              </a:ext>
            </a:extLst>
          </p:cNvPr>
          <p:cNvSpPr>
            <a:spLocks noGrp="1"/>
          </p:cNvSpPr>
          <p:nvPr>
            <p:ph idx="1"/>
          </p:nvPr>
        </p:nvSpPr>
        <p:spPr>
          <a:xfrm>
            <a:off x="1436214" y="2161706"/>
            <a:ext cx="6796378" cy="4060202"/>
          </a:xfrm>
        </p:spPr>
        <p:txBody>
          <a:bodyPr vert="horz" lIns="91440" tIns="45720" rIns="91440" bIns="45720" rtlCol="0">
            <a:normAutofit fontScale="92500"/>
          </a:bodyPr>
          <a:lstStyle/>
          <a:p>
            <a:pPr>
              <a:lnSpc>
                <a:spcPct val="120000"/>
              </a:lnSpc>
              <a:buFont typeface="Arial" panose="020B0604020202020204" pitchFamily="34" charset="0"/>
              <a:buChar char="•"/>
            </a:pPr>
            <a:r>
              <a:rPr lang="en-US" dirty="0">
                <a:effectLst/>
                <a:latin typeface="Arial" panose="020B0604020202020204" pitchFamily="34" charset="0"/>
                <a:cs typeface="Arial" panose="020B0604020202020204" pitchFamily="34" charset="0"/>
              </a:rPr>
              <a:t>Worked in fundraising for 10 years before moving to academia. </a:t>
            </a:r>
          </a:p>
          <a:p>
            <a:pPr>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Previously employed at Breast Cancer Trials Group, TROG Cancer Research and the University of Newcastle (Office of Alumni &amp; Philanthropy)</a:t>
            </a:r>
            <a:endParaRPr lang="en-US" dirty="0">
              <a:effectLst/>
              <a:latin typeface="Arial" panose="020B0604020202020204" pitchFamily="34" charset="0"/>
              <a:cs typeface="Arial" panose="020B0604020202020204" pitchFamily="34" charset="0"/>
            </a:endParaRPr>
          </a:p>
          <a:p>
            <a:pPr>
              <a:lnSpc>
                <a:spcPct val="120000"/>
              </a:lnSpc>
              <a:buFont typeface="Arial" panose="020B0604020202020204" pitchFamily="34" charset="0"/>
              <a:buChar char="•"/>
            </a:pPr>
            <a:r>
              <a:rPr lang="en-US" dirty="0">
                <a:effectLst/>
                <a:latin typeface="Arial" panose="020B0604020202020204" pitchFamily="34" charset="0"/>
                <a:cs typeface="Arial" panose="020B0604020202020204" pitchFamily="34" charset="0"/>
              </a:rPr>
              <a:t>Prior to that I worked in marketing, communications and public relations, and as a journalist. </a:t>
            </a:r>
          </a:p>
          <a:p>
            <a:pPr>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C</a:t>
            </a:r>
            <a:r>
              <a:rPr lang="en-US" dirty="0">
                <a:effectLst/>
                <a:latin typeface="Arial" panose="020B0604020202020204" pitchFamily="34" charset="0"/>
                <a:cs typeface="Arial" panose="020B0604020202020204" pitchFamily="34" charset="0"/>
              </a:rPr>
              <a:t>urrently finalising PhD doctoral studies investigating peer-to-peer giving. </a:t>
            </a:r>
            <a:endParaRPr lang="en-US" dirty="0">
              <a:latin typeface="Arial" panose="020B0604020202020204" pitchFamily="34" charset="0"/>
              <a:cs typeface="Arial" panose="020B0604020202020204" pitchFamily="34" charset="0"/>
            </a:endParaRPr>
          </a:p>
        </p:txBody>
      </p:sp>
      <p:sp>
        <p:nvSpPr>
          <p:cNvPr id="33" name="Freeform: Shape 32">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5" name="Freeform: Shape 34">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Freeform: Shape 36">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1" name="Picture Placeholder 10" descr="A person in a red jacket&#10;&#10;Description automatically generated">
            <a:extLst>
              <a:ext uri="{FF2B5EF4-FFF2-40B4-BE49-F238E27FC236}">
                <a16:creationId xmlns:a16="http://schemas.microsoft.com/office/drawing/2014/main" id="{0F9DFD0D-D34A-9793-D6CC-042185D12811}"/>
              </a:ext>
            </a:extLst>
          </p:cNvPr>
          <p:cNvPicPr>
            <a:picLocks noGrp="1" noChangeAspect="1"/>
          </p:cNvPicPr>
          <p:nvPr>
            <p:ph type="pic" sz="quarter" idx="13"/>
          </p:nvPr>
        </p:nvPicPr>
        <p:blipFill rotWithShape="1">
          <a:blip r:embed="rId3"/>
          <a:srcRect l="15375" r="17873" b="-2"/>
          <a:stretch/>
        </p:blipFill>
        <p:spPr>
          <a:xfrm>
            <a:off x="8360847" y="1527490"/>
            <a:ext cx="3658646" cy="3658646"/>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39"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40" name="Freeform: Shape 39">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Slide Number Placeholder 6">
            <a:extLst>
              <a:ext uri="{FF2B5EF4-FFF2-40B4-BE49-F238E27FC236}">
                <a16:creationId xmlns:a16="http://schemas.microsoft.com/office/drawing/2014/main" id="{300DEE61-01BE-22C9-28C1-43A7BF8E92D3}"/>
              </a:ext>
            </a:extLst>
          </p:cNvPr>
          <p:cNvSpPr>
            <a:spLocks noGrp="1"/>
          </p:cNvSpPr>
          <p:nvPr>
            <p:ph type="sldNum" sz="quarter" idx="12"/>
          </p:nvPr>
        </p:nvSpPr>
        <p:spPr>
          <a:xfrm>
            <a:off x="9406631" y="6406546"/>
            <a:ext cx="2743200" cy="365125"/>
          </a:xfrm>
        </p:spPr>
        <p:txBody>
          <a:bodyPr vert="horz" lIns="91440" tIns="45720" rIns="91440" bIns="45720" rtlCol="0" anchor="ctr">
            <a:normAutofit/>
          </a:bodyPr>
          <a:lstStyle/>
          <a:p>
            <a:pPr>
              <a:spcAft>
                <a:spcPts val="600"/>
              </a:spcAft>
            </a:pPr>
            <a:fld id="{5EA792F7-1D9E-4C7E-A103-E8EDFDC2691E}" type="slidenum">
              <a:rPr lang="en-US">
                <a:solidFill>
                  <a:srgbClr val="898989"/>
                </a:solidFill>
              </a:rPr>
              <a:pPr>
                <a:spcAft>
                  <a:spcPts val="600"/>
                </a:spcAft>
              </a:pPr>
              <a:t>2</a:t>
            </a:fld>
            <a:endParaRPr lang="en-US" dirty="0">
              <a:solidFill>
                <a:srgbClr val="898989"/>
              </a:solidFill>
            </a:endParaRPr>
          </a:p>
        </p:txBody>
      </p:sp>
    </p:spTree>
    <p:extLst>
      <p:ext uri="{BB962C8B-B14F-4D97-AF65-F5344CB8AC3E}">
        <p14:creationId xmlns:p14="http://schemas.microsoft.com/office/powerpoint/2010/main" val="751430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0"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291" name="Freeform: Shape 290">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97" name="Oval 296">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99" name="Rectangle 29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1" name="Group 300">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302" name="Freeform: Shape 301">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03" name="Freeform: Shape 302">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305" name="Group 304">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306" name="Freeform: Shape 305">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07" name="Freeform: Shape 306">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 name="Content Placeholder 2">
            <a:extLst>
              <a:ext uri="{FF2B5EF4-FFF2-40B4-BE49-F238E27FC236}">
                <a16:creationId xmlns:a16="http://schemas.microsoft.com/office/drawing/2014/main" id="{D5D0F0DC-E03D-3856-E06C-DE80F59D448E}"/>
              </a:ext>
            </a:extLst>
          </p:cNvPr>
          <p:cNvSpPr>
            <a:spLocks noGrp="1"/>
          </p:cNvSpPr>
          <p:nvPr>
            <p:ph idx="1"/>
          </p:nvPr>
        </p:nvSpPr>
        <p:spPr>
          <a:xfrm>
            <a:off x="312756" y="1257364"/>
            <a:ext cx="10685775" cy="5222744"/>
          </a:xfrm>
        </p:spPr>
        <p:txBody>
          <a:bodyPr vert="horz" lIns="91440" tIns="45720" rIns="91440" bIns="45720" rtlCol="0">
            <a:normAutofit lnSpcReduction="10000"/>
          </a:bodyPr>
          <a:lstStyle/>
          <a:p>
            <a:pPr marL="0" indent="0"/>
            <a:r>
              <a:rPr lang="en-US" sz="3000" b="1" dirty="0">
                <a:solidFill>
                  <a:schemeClr val="accent1">
                    <a:lumMod val="75000"/>
                  </a:schemeClr>
                </a:solidFill>
                <a:latin typeface="Arial" panose="020B0604020202020204" pitchFamily="34" charset="0"/>
                <a:cs typeface="Arial" panose="020B0604020202020204" pitchFamily="34" charset="0"/>
              </a:rPr>
              <a:t>Actions of Fundraiser:</a:t>
            </a:r>
          </a:p>
          <a:p>
            <a:pPr marL="0">
              <a:buFont typeface="Arial" panose="020B0604020202020204" pitchFamily="34" charset="0"/>
              <a:buChar char="•"/>
            </a:pPr>
            <a:endParaRPr lang="en-US" sz="500" b="1" dirty="0">
              <a:latin typeface="Arial" panose="020B0604020202020204" pitchFamily="34" charset="0"/>
              <a:cs typeface="Arial" panose="020B0604020202020204" pitchFamily="34" charset="0"/>
            </a:endParaRPr>
          </a:p>
          <a:p>
            <a:pPr marL="342900">
              <a:lnSpc>
                <a:spcPct val="120000"/>
              </a:lnSpc>
              <a:buFont typeface="Arial" panose="020B0604020202020204" pitchFamily="34" charset="0"/>
              <a:buChar char="•"/>
            </a:pPr>
            <a:r>
              <a:rPr lang="en-US" sz="2600" dirty="0">
                <a:latin typeface="Arial" panose="020B0604020202020204" pitchFamily="34" charset="0"/>
                <a:cs typeface="Arial" panose="020B0604020202020204" pitchFamily="34" charset="0"/>
              </a:rPr>
              <a:t>Charity professionals also saw the P2P </a:t>
            </a:r>
            <a:r>
              <a:rPr lang="en-US" sz="2600" u="sng" dirty="0">
                <a:solidFill>
                  <a:schemeClr val="accent1">
                    <a:lumMod val="75000"/>
                  </a:schemeClr>
                </a:solidFill>
                <a:latin typeface="Arial" panose="020B0604020202020204" pitchFamily="34" charset="0"/>
                <a:cs typeface="Arial" panose="020B0604020202020204" pitchFamily="34" charset="0"/>
              </a:rPr>
              <a:t>challenge</a:t>
            </a:r>
            <a:r>
              <a:rPr lang="en-US" sz="2600" dirty="0">
                <a:latin typeface="Arial" panose="020B0604020202020204" pitchFamily="34" charset="0"/>
                <a:cs typeface="Arial" panose="020B0604020202020204" pitchFamily="34" charset="0"/>
              </a:rPr>
              <a:t> and how the P2P fundraiser </a:t>
            </a:r>
            <a:r>
              <a:rPr lang="en-US" sz="2600" u="sng" dirty="0">
                <a:solidFill>
                  <a:schemeClr val="accent1">
                    <a:lumMod val="75000"/>
                  </a:schemeClr>
                </a:solidFill>
                <a:latin typeface="Arial" panose="020B0604020202020204" pitchFamily="34" charset="0"/>
                <a:cs typeface="Arial" panose="020B0604020202020204" pitchFamily="34" charset="0"/>
              </a:rPr>
              <a:t>communicates their reasons </a:t>
            </a:r>
            <a:r>
              <a:rPr lang="en-US" sz="2600" dirty="0">
                <a:latin typeface="Arial" panose="020B0604020202020204" pitchFamily="34" charset="0"/>
                <a:cs typeface="Arial" panose="020B0604020202020204" pitchFamily="34" charset="0"/>
              </a:rPr>
              <a:t>for fundraising as important mechanisms influencing donors.</a:t>
            </a:r>
          </a:p>
          <a:p>
            <a:pPr marL="0">
              <a:buFont typeface="Arial" panose="020B0604020202020204" pitchFamily="34" charset="0"/>
              <a:buChar char="•"/>
            </a:pPr>
            <a:endParaRPr lang="en-US" sz="800" b="1" dirty="0">
              <a:latin typeface="Arial" panose="020B0604020202020204" pitchFamily="34" charset="0"/>
              <a:cs typeface="Arial" panose="020B0604020202020204" pitchFamily="34" charset="0"/>
            </a:endParaRPr>
          </a:p>
          <a:p>
            <a:pPr marL="0" indent="0"/>
            <a:r>
              <a:rPr lang="en-US" sz="3000" b="1" dirty="0">
                <a:solidFill>
                  <a:schemeClr val="accent1">
                    <a:lumMod val="75000"/>
                  </a:schemeClr>
                </a:solidFill>
                <a:latin typeface="Arial" panose="020B0604020202020204" pitchFamily="34" charset="0"/>
                <a:cs typeface="Arial" panose="020B0604020202020204" pitchFamily="34" charset="0"/>
              </a:rPr>
              <a:t>Cause:</a:t>
            </a:r>
            <a:r>
              <a:rPr lang="en-US" sz="3000" dirty="0">
                <a:solidFill>
                  <a:schemeClr val="accent1">
                    <a:lumMod val="75000"/>
                  </a:schemeClr>
                </a:solidFill>
                <a:latin typeface="Arial" panose="020B0604020202020204" pitchFamily="34" charset="0"/>
                <a:cs typeface="Arial" panose="020B0604020202020204" pitchFamily="34" charset="0"/>
              </a:rPr>
              <a:t> </a:t>
            </a:r>
          </a:p>
          <a:p>
            <a:pPr marL="0" indent="0"/>
            <a:endParaRPr lang="en-US" sz="900" dirty="0">
              <a:solidFill>
                <a:schemeClr val="accent1">
                  <a:lumMod val="7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AU" sz="2600" dirty="0">
                <a:latin typeface="Arial" panose="020B0604020202020204" pitchFamily="34" charset="0"/>
                <a:cs typeface="Arial" panose="020B0604020202020204" pitchFamily="34" charset="0"/>
              </a:rPr>
              <a:t>The charity and fundraising professionals also viewed the donor’s or fundraiser’s connection to the cause as a driver</a:t>
            </a:r>
            <a:r>
              <a:rPr lang="en-US" sz="26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en-US" sz="2600" dirty="0">
                <a:latin typeface="Arial" panose="020B0604020202020204" pitchFamily="34" charset="0"/>
                <a:cs typeface="Arial" panose="020B0604020202020204" pitchFamily="34" charset="0"/>
              </a:rPr>
              <a:t>Charities </a:t>
            </a:r>
            <a:r>
              <a:rPr lang="en-AU" sz="2600" dirty="0">
                <a:latin typeface="Arial" panose="020B0604020202020204" pitchFamily="34" charset="0"/>
                <a:cs typeface="Arial" panose="020B0604020202020204" pitchFamily="34" charset="0"/>
              </a:rPr>
              <a:t>ranked the cause as the second most important factor after the donor’s relationship with the fundraiser. </a:t>
            </a:r>
            <a:endParaRPr lang="en-US" dirty="0"/>
          </a:p>
          <a:p>
            <a:pPr marL="0">
              <a:buFont typeface="Arial" panose="020B0604020202020204" pitchFamily="34" charset="0"/>
              <a:buChar char="•"/>
            </a:pPr>
            <a:endParaRPr lang="en-US" i="1" dirty="0"/>
          </a:p>
          <a:p>
            <a:pPr marL="342900">
              <a:buFont typeface="Arial" panose="020B0604020202020204" pitchFamily="34" charset="0"/>
              <a:buChar char="•"/>
            </a:pPr>
            <a:endParaRPr lang="en-US" dirty="0"/>
          </a:p>
          <a:p>
            <a:pPr marL="342900">
              <a:buFont typeface="Arial" panose="020B0604020202020204" pitchFamily="34" charset="0"/>
              <a:buChar char="•"/>
            </a:pPr>
            <a:endParaRPr lang="en-US" dirty="0"/>
          </a:p>
          <a:p>
            <a:pPr marL="342900">
              <a:buFont typeface="Arial" panose="020B0604020202020204" pitchFamily="34" charset="0"/>
              <a:buChar char="•"/>
            </a:pPr>
            <a:endParaRPr lang="en-US" dirty="0"/>
          </a:p>
          <a:p>
            <a:pPr marL="342900">
              <a:buFont typeface="Arial" panose="020B0604020202020204" pitchFamily="34" charset="0"/>
              <a:buChar char="•"/>
            </a:pPr>
            <a:endParaRPr lang="en-US" dirty="0"/>
          </a:p>
        </p:txBody>
      </p:sp>
      <p:grpSp>
        <p:nvGrpSpPr>
          <p:cNvPr id="309"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310" name="Freeform: Shape 309">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pSp>
        <p:nvGrpSpPr>
          <p:cNvPr id="316"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317" name="Freeform: Shape 316">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Slide Number Placeholder 6">
            <a:extLst>
              <a:ext uri="{FF2B5EF4-FFF2-40B4-BE49-F238E27FC236}">
                <a16:creationId xmlns:a16="http://schemas.microsoft.com/office/drawing/2014/main" id="{E8E80C7D-05F8-C712-3049-002903762318}"/>
              </a:ext>
            </a:extLst>
          </p:cNvPr>
          <p:cNvSpPr>
            <a:spLocks noGrp="1"/>
          </p:cNvSpPr>
          <p:nvPr>
            <p:ph type="sldNum" sz="quarter" idx="12"/>
          </p:nvPr>
        </p:nvSpPr>
        <p:spPr>
          <a:xfrm>
            <a:off x="9449323" y="6434767"/>
            <a:ext cx="2743200" cy="365125"/>
          </a:xfrm>
        </p:spPr>
        <p:txBody>
          <a:bodyPr vert="horz" lIns="91440" tIns="45720" rIns="91440" bIns="45720" rtlCol="0" anchor="ctr">
            <a:normAutofit/>
          </a:bodyPr>
          <a:lstStyle/>
          <a:p>
            <a:pPr>
              <a:spcAft>
                <a:spcPts val="600"/>
              </a:spcAft>
            </a:pPr>
            <a:fld id="{5EA792F7-1D9E-4C7E-A103-E8EDFDC2691E}" type="slidenum">
              <a:rPr lang="en-US"/>
              <a:pPr>
                <a:spcAft>
                  <a:spcPts val="600"/>
                </a:spcAft>
              </a:pPr>
              <a:t>20</a:t>
            </a:fld>
            <a:endParaRPr lang="en-US" dirty="0"/>
          </a:p>
        </p:txBody>
      </p:sp>
      <p:sp>
        <p:nvSpPr>
          <p:cNvPr id="2" name="Title 1">
            <a:extLst>
              <a:ext uri="{FF2B5EF4-FFF2-40B4-BE49-F238E27FC236}">
                <a16:creationId xmlns:a16="http://schemas.microsoft.com/office/drawing/2014/main" id="{FF09144E-C8F6-99F7-578F-3A6314B44463}"/>
              </a:ext>
            </a:extLst>
          </p:cNvPr>
          <p:cNvSpPr>
            <a:spLocks noGrp="1"/>
          </p:cNvSpPr>
          <p:nvPr>
            <p:ph type="title"/>
          </p:nvPr>
        </p:nvSpPr>
        <p:spPr>
          <a:xfrm>
            <a:off x="0" y="185645"/>
            <a:ext cx="6584851" cy="934497"/>
          </a:xfrm>
          <a:solidFill>
            <a:schemeClr val="bg1"/>
          </a:solidFill>
        </p:spPr>
        <p:txBody>
          <a:bodyPr vert="horz" lIns="91440" tIns="45720" rIns="91440" bIns="45720" rtlCol="0" anchor="ctr">
            <a:noAutofit/>
          </a:bodyPr>
          <a:lstStyle/>
          <a:p>
            <a:r>
              <a:rPr lang="en-US" sz="4000" dirty="0">
                <a:solidFill>
                  <a:schemeClr val="accent1">
                    <a:lumMod val="75000"/>
                  </a:schemeClr>
                </a:solidFill>
                <a:latin typeface="Arial" panose="020B0604020202020204" pitchFamily="34" charset="0"/>
                <a:cs typeface="Arial" panose="020B0604020202020204" pitchFamily="34" charset="0"/>
              </a:rPr>
              <a:t>  </a:t>
            </a:r>
            <a:r>
              <a:rPr lang="en-US" sz="4200" spc="0" dirty="0">
                <a:latin typeface="Arial" panose="020B0604020202020204" pitchFamily="34" charset="0"/>
                <a:cs typeface="Arial" panose="020B0604020202020204" pitchFamily="34" charset="0"/>
              </a:rPr>
              <a:t>KEY</a:t>
            </a:r>
            <a:r>
              <a:rPr lang="en-US" sz="4200" spc="0" dirty="0">
                <a:solidFill>
                  <a:schemeClr val="accent1">
                    <a:lumMod val="75000"/>
                  </a:schemeClr>
                </a:solidFill>
                <a:latin typeface="Arial" panose="020B0604020202020204" pitchFamily="34" charset="0"/>
                <a:cs typeface="Arial" panose="020B0604020202020204" pitchFamily="34" charset="0"/>
              </a:rPr>
              <a:t> SIMILARITIES</a:t>
            </a:r>
            <a:endParaRPr lang="en-US" sz="4200" spc="0" dirty="0">
              <a:latin typeface="Arial" panose="020B0604020202020204" pitchFamily="34" charset="0"/>
              <a:cs typeface="Arial" panose="020B0604020202020204" pitchFamily="34" charset="0"/>
            </a:endParaRPr>
          </a:p>
        </p:txBody>
      </p:sp>
      <p:pic>
        <p:nvPicPr>
          <p:cNvPr id="10" name="Graphic 9" descr="Aspiration with solid fill">
            <a:extLst>
              <a:ext uri="{FF2B5EF4-FFF2-40B4-BE49-F238E27FC236}">
                <a16:creationId xmlns:a16="http://schemas.microsoft.com/office/drawing/2014/main" id="{8177DE0D-9775-AB1E-8267-74C180C174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5671" y="18094"/>
            <a:ext cx="1459587" cy="1459587"/>
          </a:xfrm>
          <a:prstGeom prst="rect">
            <a:avLst/>
          </a:prstGeom>
        </p:spPr>
      </p:pic>
    </p:spTree>
    <p:extLst>
      <p:ext uri="{BB962C8B-B14F-4D97-AF65-F5344CB8AC3E}">
        <p14:creationId xmlns:p14="http://schemas.microsoft.com/office/powerpoint/2010/main" val="827567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144E-C8F6-99F7-578F-3A6314B44463}"/>
              </a:ext>
            </a:extLst>
          </p:cNvPr>
          <p:cNvSpPr>
            <a:spLocks noGrp="1"/>
          </p:cNvSpPr>
          <p:nvPr>
            <p:ph type="title"/>
          </p:nvPr>
        </p:nvSpPr>
        <p:spPr>
          <a:xfrm>
            <a:off x="265471" y="87215"/>
            <a:ext cx="5771248" cy="895766"/>
          </a:xfrm>
        </p:spPr>
        <p:txBody>
          <a:bodyPr>
            <a:normAutofit/>
          </a:bodyPr>
          <a:lstStyle/>
          <a:p>
            <a:r>
              <a:rPr lang="en-AU" sz="4200" spc="0" dirty="0">
                <a:latin typeface="Arial" panose="020B0604020202020204" pitchFamily="34" charset="0"/>
                <a:cs typeface="Arial" panose="020B0604020202020204" pitchFamily="34" charset="0"/>
              </a:rPr>
              <a:t>KEY </a:t>
            </a:r>
            <a:r>
              <a:rPr lang="en-AU" sz="4200" spc="0" dirty="0">
                <a:solidFill>
                  <a:schemeClr val="accent1">
                    <a:lumMod val="75000"/>
                  </a:schemeClr>
                </a:solidFill>
                <a:latin typeface="Arial" panose="020B0604020202020204" pitchFamily="34" charset="0"/>
                <a:cs typeface="Arial" panose="020B0604020202020204" pitchFamily="34" charset="0"/>
              </a:rPr>
              <a:t>DIFFERENCES</a:t>
            </a:r>
          </a:p>
        </p:txBody>
      </p:sp>
      <p:graphicFrame>
        <p:nvGraphicFramePr>
          <p:cNvPr id="4" name="Content Placeholder 3">
            <a:extLst>
              <a:ext uri="{FF2B5EF4-FFF2-40B4-BE49-F238E27FC236}">
                <a16:creationId xmlns:a16="http://schemas.microsoft.com/office/drawing/2014/main" id="{7FA68E0D-FEF2-CE2F-4037-258201578449}"/>
              </a:ext>
            </a:extLst>
          </p:cNvPr>
          <p:cNvGraphicFramePr>
            <a:graphicFrameLocks noGrp="1"/>
          </p:cNvGraphicFramePr>
          <p:nvPr>
            <p:ph idx="1"/>
            <p:extLst>
              <p:ext uri="{D42A27DB-BD31-4B8C-83A1-F6EECF244321}">
                <p14:modId xmlns:p14="http://schemas.microsoft.com/office/powerpoint/2010/main" val="685803460"/>
              </p:ext>
            </p:extLst>
          </p:nvPr>
        </p:nvGraphicFramePr>
        <p:xfrm>
          <a:off x="265471" y="1298377"/>
          <a:ext cx="11404559" cy="4896684"/>
        </p:xfrm>
        <a:graphic>
          <a:graphicData uri="http://schemas.openxmlformats.org/drawingml/2006/table">
            <a:tbl>
              <a:tblPr>
                <a:tableStyleId>{5C22544A-7EE6-4342-B048-85BDC9FD1C3A}</a:tableStyleId>
              </a:tblPr>
              <a:tblGrid>
                <a:gridCol w="11404559">
                  <a:extLst>
                    <a:ext uri="{9D8B030D-6E8A-4147-A177-3AD203B41FA5}">
                      <a16:colId xmlns:a16="http://schemas.microsoft.com/office/drawing/2014/main" val="2404341452"/>
                    </a:ext>
                  </a:extLst>
                </a:gridCol>
              </a:tblGrid>
              <a:tr h="4896684">
                <a:tc>
                  <a:txBody>
                    <a:bodyPr/>
                    <a:lstStyle/>
                    <a:p>
                      <a:pPr marL="0" indent="0" algn="l">
                        <a:buFont typeface="Arial" panose="020B0604020202020204" pitchFamily="34" charset="0"/>
                        <a:buNone/>
                      </a:pPr>
                      <a:r>
                        <a:rPr lang="en-US" sz="2800" b="1" dirty="0">
                          <a:solidFill>
                            <a:schemeClr val="accent1">
                              <a:lumMod val="75000"/>
                            </a:schemeClr>
                          </a:solidFill>
                          <a:effectLst/>
                          <a:latin typeface="Arial" panose="020B0604020202020204" pitchFamily="34" charset="0"/>
                          <a:cs typeface="Arial" panose="020B0604020202020204" pitchFamily="34" charset="0"/>
                        </a:rPr>
                        <a:t>Tie Strength:</a:t>
                      </a:r>
                    </a:p>
                    <a:p>
                      <a:pPr marL="0" indent="0" algn="l">
                        <a:buFont typeface="Arial" panose="020B0604020202020204" pitchFamily="34" charset="0"/>
                        <a:buNone/>
                      </a:pPr>
                      <a:endParaRPr lang="en-US" sz="1600" b="1" dirty="0">
                        <a:solidFill>
                          <a:schemeClr val="accent1">
                            <a:lumMod val="75000"/>
                          </a:schemeClr>
                        </a:solidFill>
                        <a:effectLst/>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400" kern="1200" dirty="0">
                          <a:solidFill>
                            <a:schemeClr val="dk1"/>
                          </a:solidFill>
                          <a:effectLst/>
                          <a:latin typeface="Arial" panose="020B0604020202020204" pitchFamily="34" charset="0"/>
                          <a:ea typeface="+mn-ea"/>
                          <a:cs typeface="Arial" panose="020B0604020202020204" pitchFamily="34" charset="0"/>
                        </a:rPr>
                        <a:t>Divergent opinions within the charity group on whether the strength of the relationship between the donor &amp; P2P fundraiser affected the willingness to give and the amount donated. </a:t>
                      </a:r>
                    </a:p>
                    <a:p>
                      <a:pPr marL="0" indent="0" algn="l">
                        <a:lnSpc>
                          <a:spcPct val="100000"/>
                        </a:lnSpc>
                        <a:buFont typeface="Arial" panose="020B0604020202020204" pitchFamily="34" charset="0"/>
                        <a:buNone/>
                      </a:pPr>
                      <a:endParaRPr lang="en-US" sz="2800" b="1" dirty="0">
                        <a:solidFill>
                          <a:schemeClr val="accent1">
                            <a:lumMod val="75000"/>
                          </a:schemeClr>
                        </a:solidFill>
                        <a:effectLst/>
                        <a:latin typeface="Arial" panose="020B0604020202020204" pitchFamily="34" charset="0"/>
                        <a:cs typeface="Arial" panose="020B0604020202020204" pitchFamily="34" charset="0"/>
                      </a:endParaRPr>
                    </a:p>
                    <a:p>
                      <a:pPr marL="0" indent="0" algn="l">
                        <a:lnSpc>
                          <a:spcPct val="100000"/>
                        </a:lnSpc>
                        <a:buFont typeface="Arial" panose="020B0604020202020204" pitchFamily="34" charset="0"/>
                        <a:buNone/>
                      </a:pPr>
                      <a:r>
                        <a:rPr lang="en-US" sz="2800" b="1" dirty="0">
                          <a:solidFill>
                            <a:schemeClr val="accent1">
                              <a:lumMod val="75000"/>
                            </a:schemeClr>
                          </a:solidFill>
                          <a:effectLst/>
                          <a:latin typeface="Arial" panose="020B0604020202020204" pitchFamily="34" charset="0"/>
                          <a:cs typeface="Arial" panose="020B0604020202020204" pitchFamily="34" charset="0"/>
                        </a:rPr>
                        <a:t>Altruism + Empathy/Sympathy for Beneficiaries (new theme*):</a:t>
                      </a:r>
                    </a:p>
                    <a:p>
                      <a:pPr marL="0" indent="0" algn="l">
                        <a:lnSpc>
                          <a:spcPct val="100000"/>
                        </a:lnSpc>
                        <a:buFont typeface="Arial" panose="020B0604020202020204" pitchFamily="34" charset="0"/>
                        <a:buNone/>
                      </a:pPr>
                      <a:endParaRPr lang="en-US" sz="800" b="1" dirty="0">
                        <a:solidFill>
                          <a:schemeClr val="accent1">
                            <a:lumMod val="75000"/>
                          </a:schemeClr>
                        </a:solidFill>
                        <a:effectLst/>
                        <a:latin typeface="Arial" panose="020B0604020202020204" pitchFamily="34" charset="0"/>
                        <a:cs typeface="Arial" panose="020B0604020202020204" pitchFamily="34" charset="0"/>
                      </a:endParaRPr>
                    </a:p>
                    <a:p>
                      <a:pPr marL="0" indent="0" algn="l">
                        <a:lnSpc>
                          <a:spcPct val="100000"/>
                        </a:lnSpc>
                        <a:buFont typeface="Arial" panose="020B0604020202020204" pitchFamily="34" charset="0"/>
                        <a:buNone/>
                      </a:pPr>
                      <a:endParaRPr lang="en-US" sz="1600" b="1" dirty="0">
                        <a:solidFill>
                          <a:schemeClr val="accent1">
                            <a:lumMod val="75000"/>
                          </a:schemeClr>
                        </a:solidFill>
                        <a:effectLst/>
                        <a:latin typeface="Arial" panose="020B0604020202020204" pitchFamily="34" charset="0"/>
                        <a:cs typeface="Arial" panose="020B0604020202020204" pitchFamily="34" charset="0"/>
                      </a:endParaRPr>
                    </a:p>
                    <a:p>
                      <a:pPr marL="342900" indent="-342900" algn="l">
                        <a:lnSpc>
                          <a:spcPct val="100000"/>
                        </a:lnSpc>
                        <a:buFont typeface="Arial" panose="020B0604020202020204" pitchFamily="34" charset="0"/>
                        <a:buChar char="•"/>
                      </a:pPr>
                      <a:r>
                        <a:rPr lang="en-US" sz="2400" dirty="0">
                          <a:solidFill>
                            <a:schemeClr val="tx1"/>
                          </a:solidFill>
                          <a:effectLst/>
                          <a:latin typeface="Arial" panose="020B0604020202020204" pitchFamily="34" charset="0"/>
                          <a:cs typeface="Arial" panose="020B0604020202020204" pitchFamily="34" charset="0"/>
                        </a:rPr>
                        <a:t>Some charity professionals believed Altruism and Empathy/Sympathy for beneficiaries were key motivators.</a:t>
                      </a:r>
                    </a:p>
                    <a:p>
                      <a:pPr marL="342900" indent="-342900" algn="l">
                        <a:lnSpc>
                          <a:spcPct val="100000"/>
                        </a:lnSpc>
                        <a:buFont typeface="Arial" panose="020B0604020202020204" pitchFamily="34" charset="0"/>
                        <a:buChar char="•"/>
                      </a:pPr>
                      <a:endParaRPr lang="en-US" sz="1000" dirty="0">
                        <a:solidFill>
                          <a:schemeClr val="tx1"/>
                        </a:solidFill>
                        <a:effectLst/>
                        <a:latin typeface="Arial" panose="020B0604020202020204" pitchFamily="34" charset="0"/>
                        <a:cs typeface="Arial" panose="020B0604020202020204" pitchFamily="34" charset="0"/>
                      </a:endParaRPr>
                    </a:p>
                    <a:p>
                      <a:pPr marL="342900" indent="-342900" algn="l">
                        <a:lnSpc>
                          <a:spcPct val="100000"/>
                        </a:lnSpc>
                        <a:buFont typeface="Arial" panose="020B0604020202020204" pitchFamily="34" charset="0"/>
                        <a:buChar char="•"/>
                      </a:pPr>
                      <a:r>
                        <a:rPr lang="en-US" sz="2400" dirty="0">
                          <a:solidFill>
                            <a:schemeClr val="tx1"/>
                          </a:solidFill>
                          <a:effectLst/>
                          <a:latin typeface="Arial" panose="020B0604020202020204" pitchFamily="34" charset="0"/>
                          <a:cs typeface="Arial" panose="020B0604020202020204" pitchFamily="34" charset="0"/>
                        </a:rPr>
                        <a:t>P2P donors did </a:t>
                      </a:r>
                      <a:r>
                        <a:rPr lang="en-US" sz="2400" u="sng" dirty="0">
                          <a:solidFill>
                            <a:schemeClr val="tx1"/>
                          </a:solidFill>
                          <a:effectLst/>
                          <a:latin typeface="Arial" panose="020B0604020202020204" pitchFamily="34" charset="0"/>
                          <a:cs typeface="Arial" panose="020B0604020202020204" pitchFamily="34" charset="0"/>
                        </a:rPr>
                        <a:t>NOT</a:t>
                      </a:r>
                      <a:r>
                        <a:rPr lang="en-US" sz="2400" dirty="0">
                          <a:solidFill>
                            <a:schemeClr val="tx1"/>
                          </a:solidFill>
                          <a:effectLst/>
                          <a:latin typeface="Arial" panose="020B0604020202020204" pitchFamily="34" charset="0"/>
                          <a:cs typeface="Arial" panose="020B0604020202020204" pitchFamily="34" charset="0"/>
                        </a:rPr>
                        <a:t> think this motivated them to donate. </a:t>
                      </a:r>
                    </a:p>
                  </a:txBody>
                  <a:tcPr marL="113127" marR="113127" marT="0" marB="0">
                    <a:solidFill>
                      <a:schemeClr val="bg1"/>
                    </a:solidFill>
                  </a:tcPr>
                </a:tc>
                <a:extLst>
                  <a:ext uri="{0D108BD9-81ED-4DB2-BD59-A6C34878D82A}">
                    <a16:rowId xmlns:a16="http://schemas.microsoft.com/office/drawing/2014/main" val="856713609"/>
                  </a:ext>
                </a:extLst>
              </a:tr>
            </a:tbl>
          </a:graphicData>
        </a:graphic>
      </p:graphicFrame>
      <p:sp>
        <p:nvSpPr>
          <p:cNvPr id="7" name="Slide Number Placeholder 6">
            <a:extLst>
              <a:ext uri="{FF2B5EF4-FFF2-40B4-BE49-F238E27FC236}">
                <a16:creationId xmlns:a16="http://schemas.microsoft.com/office/drawing/2014/main" id="{E8E80C7D-05F8-C712-3049-002903762318}"/>
              </a:ext>
            </a:extLst>
          </p:cNvPr>
          <p:cNvSpPr>
            <a:spLocks noGrp="1"/>
          </p:cNvSpPr>
          <p:nvPr>
            <p:ph type="sldNum" sz="quarter" idx="12"/>
          </p:nvPr>
        </p:nvSpPr>
        <p:spPr>
          <a:xfrm>
            <a:off x="9364980" y="6477715"/>
            <a:ext cx="2743200" cy="365125"/>
          </a:xfrm>
        </p:spPr>
        <p:txBody>
          <a:bodyPr/>
          <a:lstStyle/>
          <a:p>
            <a:fld id="{5EA792F7-1D9E-4C7E-A103-E8EDFDC2691E}" type="slidenum">
              <a:rPr lang="en-US" smtClean="0"/>
              <a:t>21</a:t>
            </a:fld>
            <a:endParaRPr lang="en-US" dirty="0"/>
          </a:p>
        </p:txBody>
      </p:sp>
      <p:sp>
        <p:nvSpPr>
          <p:cNvPr id="5" name="TextBox 4">
            <a:extLst>
              <a:ext uri="{FF2B5EF4-FFF2-40B4-BE49-F238E27FC236}">
                <a16:creationId xmlns:a16="http://schemas.microsoft.com/office/drawing/2014/main" id="{CD5D1D62-3860-E6A9-B1A0-F51A1B71B495}"/>
              </a:ext>
            </a:extLst>
          </p:cNvPr>
          <p:cNvSpPr txBox="1"/>
          <p:nvPr/>
        </p:nvSpPr>
        <p:spPr>
          <a:xfrm>
            <a:off x="10550013" y="334297"/>
            <a:ext cx="1376516" cy="1314040"/>
          </a:xfrm>
          <a:prstGeom prst="rect">
            <a:avLst/>
          </a:prstGeom>
          <a:solidFill>
            <a:schemeClr val="bg1"/>
          </a:solidFill>
        </p:spPr>
        <p:txBody>
          <a:bodyPr wrap="square" rtlCol="0">
            <a:spAutoFit/>
          </a:bodyPr>
          <a:lstStyle/>
          <a:p>
            <a:endParaRPr lang="en-AU" dirty="0"/>
          </a:p>
        </p:txBody>
      </p:sp>
      <p:pic>
        <p:nvPicPr>
          <p:cNvPr id="8" name="Graphic 7" descr="Badge Heart with solid fill">
            <a:extLst>
              <a:ext uri="{FF2B5EF4-FFF2-40B4-BE49-F238E27FC236}">
                <a16:creationId xmlns:a16="http://schemas.microsoft.com/office/drawing/2014/main" id="{EBD6E881-BE24-19D9-0961-6776D1FAA1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52529" y="122139"/>
            <a:ext cx="1604228" cy="1604228"/>
          </a:xfrm>
          <a:prstGeom prst="rect">
            <a:avLst/>
          </a:prstGeom>
        </p:spPr>
      </p:pic>
    </p:spTree>
    <p:extLst>
      <p:ext uri="{BB962C8B-B14F-4D97-AF65-F5344CB8AC3E}">
        <p14:creationId xmlns:p14="http://schemas.microsoft.com/office/powerpoint/2010/main" val="704451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144E-C8F6-99F7-578F-3A6314B44463}"/>
              </a:ext>
            </a:extLst>
          </p:cNvPr>
          <p:cNvSpPr>
            <a:spLocks noGrp="1"/>
          </p:cNvSpPr>
          <p:nvPr>
            <p:ph type="title"/>
          </p:nvPr>
        </p:nvSpPr>
        <p:spPr>
          <a:xfrm>
            <a:off x="435242" y="179807"/>
            <a:ext cx="5660757" cy="744425"/>
          </a:xfrm>
        </p:spPr>
        <p:txBody>
          <a:bodyPr>
            <a:normAutofit fontScale="90000"/>
          </a:bodyPr>
          <a:lstStyle/>
          <a:p>
            <a:r>
              <a:rPr lang="en-AU" sz="4600" dirty="0">
                <a:latin typeface="Arial" panose="020B0604020202020204" pitchFamily="34" charset="0"/>
                <a:cs typeface="Arial" panose="020B0604020202020204" pitchFamily="34" charset="0"/>
              </a:rPr>
              <a:t>KEY </a:t>
            </a:r>
            <a:r>
              <a:rPr lang="en-AU" sz="4600" dirty="0">
                <a:solidFill>
                  <a:schemeClr val="accent1">
                    <a:lumMod val="75000"/>
                  </a:schemeClr>
                </a:solidFill>
                <a:latin typeface="Arial" panose="020B0604020202020204" pitchFamily="34" charset="0"/>
                <a:cs typeface="Arial" panose="020B0604020202020204" pitchFamily="34" charset="0"/>
              </a:rPr>
              <a:t>DIFFERENCES</a:t>
            </a:r>
          </a:p>
        </p:txBody>
      </p:sp>
      <p:graphicFrame>
        <p:nvGraphicFramePr>
          <p:cNvPr id="4" name="Content Placeholder 3">
            <a:extLst>
              <a:ext uri="{FF2B5EF4-FFF2-40B4-BE49-F238E27FC236}">
                <a16:creationId xmlns:a16="http://schemas.microsoft.com/office/drawing/2014/main" id="{7FA68E0D-FEF2-CE2F-4037-258201578449}"/>
              </a:ext>
            </a:extLst>
          </p:cNvPr>
          <p:cNvGraphicFramePr>
            <a:graphicFrameLocks noGrp="1"/>
          </p:cNvGraphicFramePr>
          <p:nvPr>
            <p:ph idx="1"/>
            <p:extLst>
              <p:ext uri="{D42A27DB-BD31-4B8C-83A1-F6EECF244321}">
                <p14:modId xmlns:p14="http://schemas.microsoft.com/office/powerpoint/2010/main" val="2539015291"/>
              </p:ext>
            </p:extLst>
          </p:nvPr>
        </p:nvGraphicFramePr>
        <p:xfrm>
          <a:off x="435243" y="1206418"/>
          <a:ext cx="11131917" cy="5471775"/>
        </p:xfrm>
        <a:graphic>
          <a:graphicData uri="http://schemas.openxmlformats.org/drawingml/2006/table">
            <a:tbl>
              <a:tblPr>
                <a:tableStyleId>{5C22544A-7EE6-4342-B048-85BDC9FD1C3A}</a:tableStyleId>
              </a:tblPr>
              <a:tblGrid>
                <a:gridCol w="11131917">
                  <a:extLst>
                    <a:ext uri="{9D8B030D-6E8A-4147-A177-3AD203B41FA5}">
                      <a16:colId xmlns:a16="http://schemas.microsoft.com/office/drawing/2014/main" val="2404341452"/>
                    </a:ext>
                  </a:extLst>
                </a:gridCol>
              </a:tblGrid>
              <a:tr h="5471775">
                <a:tc>
                  <a:txBody>
                    <a:bodyPr/>
                    <a:lstStyle/>
                    <a:p>
                      <a:pPr marL="0" indent="0" algn="l">
                        <a:buFont typeface="Arial" panose="020B0604020202020204" pitchFamily="34" charset="0"/>
                        <a:buNone/>
                      </a:pPr>
                      <a:r>
                        <a:rPr lang="en-US" sz="3200" b="1" dirty="0">
                          <a:solidFill>
                            <a:schemeClr val="accent1">
                              <a:lumMod val="75000"/>
                            </a:schemeClr>
                          </a:solidFill>
                          <a:effectLst/>
                          <a:latin typeface="Arial" panose="020B0604020202020204" pitchFamily="34" charset="0"/>
                          <a:cs typeface="Arial" panose="020B0604020202020204" pitchFamily="34" charset="0"/>
                        </a:rPr>
                        <a:t>Cause, not Charity:</a:t>
                      </a:r>
                    </a:p>
                    <a:p>
                      <a:pPr marL="0" indent="0" algn="l">
                        <a:buFont typeface="Arial" panose="020B0604020202020204" pitchFamily="34" charset="0"/>
                        <a:buNone/>
                      </a:pPr>
                      <a:endParaRPr lang="en-US" sz="900" b="1" dirty="0">
                        <a:solidFill>
                          <a:schemeClr val="accent1">
                            <a:lumMod val="75000"/>
                          </a:schemeClr>
                        </a:solidFill>
                        <a:effectLst/>
                        <a:latin typeface="Arial" panose="020B0604020202020204" pitchFamily="34" charset="0"/>
                        <a:cs typeface="Arial" panose="020B0604020202020204" pitchFamily="34" charset="0"/>
                      </a:endParaRPr>
                    </a:p>
                    <a:p>
                      <a:pPr marL="0" indent="0" algn="l">
                        <a:buFont typeface="Arial" panose="020B0604020202020204" pitchFamily="34" charset="0"/>
                        <a:buNone/>
                      </a:pPr>
                      <a:endParaRPr lang="en-US" sz="900" b="1" dirty="0">
                        <a:solidFill>
                          <a:schemeClr val="accent1">
                            <a:lumMod val="75000"/>
                          </a:schemeClr>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800" b="0" dirty="0">
                          <a:solidFill>
                            <a:schemeClr val="tx1"/>
                          </a:solidFill>
                          <a:effectLst/>
                          <a:latin typeface="Arial" panose="020B0604020202020204" pitchFamily="34" charset="0"/>
                          <a:cs typeface="Arial" panose="020B0604020202020204" pitchFamily="34" charset="0"/>
                        </a:rPr>
                        <a:t>There was a belief that the charity was an important consideration for P2P donors, with larger charities with greater brand awareness getting more P2P donations.  </a:t>
                      </a:r>
                    </a:p>
                    <a:p>
                      <a:pPr marL="0" indent="0" algn="l">
                        <a:buFont typeface="Arial" panose="020B0604020202020204" pitchFamily="34" charset="0"/>
                        <a:buNone/>
                      </a:pPr>
                      <a:endParaRPr lang="en-US" sz="1050" b="0" dirty="0">
                        <a:solidFill>
                          <a:schemeClr val="tx1"/>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800" b="0" dirty="0">
                          <a:solidFill>
                            <a:schemeClr val="tx1"/>
                          </a:solidFill>
                          <a:effectLst/>
                          <a:latin typeface="Arial" panose="020B0604020202020204" pitchFamily="34" charset="0"/>
                          <a:cs typeface="Arial" panose="020B0604020202020204" pitchFamily="34" charset="0"/>
                        </a:rPr>
                        <a:t>P2P donors placed greater emphasis on ‘causes’ rather than specific charities or beneficiaries.</a:t>
                      </a:r>
                    </a:p>
                    <a:p>
                      <a:pPr marL="342900" indent="-342900" algn="l">
                        <a:buFont typeface="Arial" panose="020B0604020202020204" pitchFamily="34" charset="0"/>
                        <a:buChar char="•"/>
                      </a:pPr>
                      <a:endParaRPr lang="en-US" sz="1050" b="0" dirty="0">
                        <a:solidFill>
                          <a:schemeClr val="tx1"/>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800" b="0" dirty="0">
                          <a:solidFill>
                            <a:schemeClr val="tx1"/>
                          </a:solidFill>
                          <a:effectLst/>
                          <a:latin typeface="Arial" panose="020B0604020202020204" pitchFamily="34" charset="0"/>
                          <a:cs typeface="Arial" panose="020B0604020202020204" pitchFamily="34" charset="0"/>
                        </a:rPr>
                        <a:t>Opinion split – some charity professionals cited anecdotal evidence showing </a:t>
                      </a:r>
                      <a:r>
                        <a:rPr lang="en-US" sz="2800" b="0" u="sng" dirty="0">
                          <a:solidFill>
                            <a:schemeClr val="accent1">
                              <a:lumMod val="75000"/>
                            </a:schemeClr>
                          </a:solidFill>
                          <a:effectLst/>
                          <a:latin typeface="Arial" panose="020B0604020202020204" pitchFamily="34" charset="0"/>
                          <a:cs typeface="Arial" panose="020B0604020202020204" pitchFamily="34" charset="0"/>
                        </a:rPr>
                        <a:t>little connection between P2P donors and the charity</a:t>
                      </a:r>
                      <a:r>
                        <a:rPr lang="en-US" sz="2800" b="0" dirty="0">
                          <a:solidFill>
                            <a:schemeClr val="accent1">
                              <a:lumMod val="75000"/>
                            </a:schemeClr>
                          </a:solidFill>
                          <a:effectLst/>
                          <a:latin typeface="Arial" panose="020B0604020202020204" pitchFamily="34" charset="0"/>
                          <a:cs typeface="Arial" panose="020B0604020202020204" pitchFamily="34" charset="0"/>
                        </a:rPr>
                        <a:t>.  </a:t>
                      </a:r>
                    </a:p>
                    <a:p>
                      <a:pPr marL="0" indent="0" algn="l">
                        <a:buFont typeface="Arial" panose="020B0604020202020204" pitchFamily="34" charset="0"/>
                        <a:buNone/>
                      </a:pPr>
                      <a:endParaRPr lang="en-US" sz="2400" b="0" dirty="0">
                        <a:solidFill>
                          <a:schemeClr val="tx1"/>
                        </a:solidFill>
                        <a:effectLst/>
                        <a:latin typeface="Arial" panose="020B0604020202020204" pitchFamily="34" charset="0"/>
                        <a:cs typeface="Arial" panose="020B0604020202020204" pitchFamily="34" charset="0"/>
                      </a:endParaRPr>
                    </a:p>
                  </a:txBody>
                  <a:tcPr marL="113127" marR="113127" marT="0" marB="0">
                    <a:solidFill>
                      <a:schemeClr val="bg1"/>
                    </a:solidFill>
                  </a:tcPr>
                </a:tc>
                <a:extLst>
                  <a:ext uri="{0D108BD9-81ED-4DB2-BD59-A6C34878D82A}">
                    <a16:rowId xmlns:a16="http://schemas.microsoft.com/office/drawing/2014/main" val="856713609"/>
                  </a:ext>
                </a:extLst>
              </a:tr>
            </a:tbl>
          </a:graphicData>
        </a:graphic>
      </p:graphicFrame>
      <p:sp>
        <p:nvSpPr>
          <p:cNvPr id="7" name="Slide Number Placeholder 6">
            <a:extLst>
              <a:ext uri="{FF2B5EF4-FFF2-40B4-BE49-F238E27FC236}">
                <a16:creationId xmlns:a16="http://schemas.microsoft.com/office/drawing/2014/main" id="{E8E80C7D-05F8-C712-3049-002903762318}"/>
              </a:ext>
            </a:extLst>
          </p:cNvPr>
          <p:cNvSpPr>
            <a:spLocks noGrp="1"/>
          </p:cNvSpPr>
          <p:nvPr>
            <p:ph type="sldNum" sz="quarter" idx="12"/>
          </p:nvPr>
        </p:nvSpPr>
        <p:spPr>
          <a:xfrm>
            <a:off x="9448800" y="6370736"/>
            <a:ext cx="2743200" cy="365125"/>
          </a:xfrm>
        </p:spPr>
        <p:txBody>
          <a:bodyPr/>
          <a:lstStyle/>
          <a:p>
            <a:fld id="{5EA792F7-1D9E-4C7E-A103-E8EDFDC2691E}" type="slidenum">
              <a:rPr lang="en-US" smtClean="0"/>
              <a:t>22</a:t>
            </a:fld>
            <a:endParaRPr lang="en-US" dirty="0"/>
          </a:p>
        </p:txBody>
      </p:sp>
      <p:sp>
        <p:nvSpPr>
          <p:cNvPr id="5" name="TextBox 4">
            <a:extLst>
              <a:ext uri="{FF2B5EF4-FFF2-40B4-BE49-F238E27FC236}">
                <a16:creationId xmlns:a16="http://schemas.microsoft.com/office/drawing/2014/main" id="{CD5D1D62-3860-E6A9-B1A0-F51A1B71B495}"/>
              </a:ext>
            </a:extLst>
          </p:cNvPr>
          <p:cNvSpPr txBox="1"/>
          <p:nvPr/>
        </p:nvSpPr>
        <p:spPr>
          <a:xfrm>
            <a:off x="10550013" y="334297"/>
            <a:ext cx="1376516" cy="1314040"/>
          </a:xfrm>
          <a:prstGeom prst="rect">
            <a:avLst/>
          </a:prstGeom>
          <a:solidFill>
            <a:schemeClr val="bg1"/>
          </a:solidFill>
        </p:spPr>
        <p:txBody>
          <a:bodyPr wrap="square" rtlCol="0">
            <a:spAutoFit/>
          </a:bodyPr>
          <a:lstStyle/>
          <a:p>
            <a:endParaRPr lang="en-AU" dirty="0"/>
          </a:p>
        </p:txBody>
      </p:sp>
      <p:pic>
        <p:nvPicPr>
          <p:cNvPr id="8" name="Graphic 7" descr="Badge Heart with solid fill">
            <a:extLst>
              <a:ext uri="{FF2B5EF4-FFF2-40B4-BE49-F238E27FC236}">
                <a16:creationId xmlns:a16="http://schemas.microsoft.com/office/drawing/2014/main" id="{EBD6E881-BE24-19D9-0961-6776D1FAA1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52529" y="122139"/>
            <a:ext cx="1604228" cy="1604228"/>
          </a:xfrm>
          <a:prstGeom prst="rect">
            <a:avLst/>
          </a:prstGeom>
        </p:spPr>
      </p:pic>
    </p:spTree>
    <p:extLst>
      <p:ext uri="{BB962C8B-B14F-4D97-AF65-F5344CB8AC3E}">
        <p14:creationId xmlns:p14="http://schemas.microsoft.com/office/powerpoint/2010/main" val="2835789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144E-C8F6-99F7-578F-3A6314B44463}"/>
              </a:ext>
            </a:extLst>
          </p:cNvPr>
          <p:cNvSpPr>
            <a:spLocks noGrp="1"/>
          </p:cNvSpPr>
          <p:nvPr>
            <p:ph type="title"/>
          </p:nvPr>
        </p:nvSpPr>
        <p:spPr>
          <a:xfrm>
            <a:off x="435242" y="258465"/>
            <a:ext cx="5660757" cy="744425"/>
          </a:xfrm>
        </p:spPr>
        <p:txBody>
          <a:bodyPr>
            <a:normAutofit fontScale="90000"/>
          </a:bodyPr>
          <a:lstStyle/>
          <a:p>
            <a:r>
              <a:rPr lang="en-AU" sz="4600" dirty="0">
                <a:latin typeface="Arial" panose="020B0604020202020204" pitchFamily="34" charset="0"/>
                <a:cs typeface="Arial" panose="020B0604020202020204" pitchFamily="34" charset="0"/>
              </a:rPr>
              <a:t>KEY </a:t>
            </a:r>
            <a:r>
              <a:rPr lang="en-AU" sz="4600" dirty="0">
                <a:solidFill>
                  <a:schemeClr val="accent1">
                    <a:lumMod val="75000"/>
                  </a:schemeClr>
                </a:solidFill>
                <a:latin typeface="Arial" panose="020B0604020202020204" pitchFamily="34" charset="0"/>
                <a:cs typeface="Arial" panose="020B0604020202020204" pitchFamily="34" charset="0"/>
              </a:rPr>
              <a:t>DIFFERENCES</a:t>
            </a:r>
          </a:p>
        </p:txBody>
      </p:sp>
      <p:graphicFrame>
        <p:nvGraphicFramePr>
          <p:cNvPr id="4" name="Content Placeholder 3">
            <a:extLst>
              <a:ext uri="{FF2B5EF4-FFF2-40B4-BE49-F238E27FC236}">
                <a16:creationId xmlns:a16="http://schemas.microsoft.com/office/drawing/2014/main" id="{7FA68E0D-FEF2-CE2F-4037-258201578449}"/>
              </a:ext>
            </a:extLst>
          </p:cNvPr>
          <p:cNvGraphicFramePr>
            <a:graphicFrameLocks noGrp="1"/>
          </p:cNvGraphicFramePr>
          <p:nvPr>
            <p:ph idx="1"/>
            <p:extLst>
              <p:ext uri="{D42A27DB-BD31-4B8C-83A1-F6EECF244321}">
                <p14:modId xmlns:p14="http://schemas.microsoft.com/office/powerpoint/2010/main" val="722240464"/>
              </p:ext>
            </p:extLst>
          </p:nvPr>
        </p:nvGraphicFramePr>
        <p:xfrm>
          <a:off x="389685" y="1237267"/>
          <a:ext cx="11428935" cy="5502276"/>
        </p:xfrm>
        <a:graphic>
          <a:graphicData uri="http://schemas.openxmlformats.org/drawingml/2006/table">
            <a:tbl>
              <a:tblPr>
                <a:tableStyleId>{5C22544A-7EE6-4342-B048-85BDC9FD1C3A}</a:tableStyleId>
              </a:tblPr>
              <a:tblGrid>
                <a:gridCol w="11428935">
                  <a:extLst>
                    <a:ext uri="{9D8B030D-6E8A-4147-A177-3AD203B41FA5}">
                      <a16:colId xmlns:a16="http://schemas.microsoft.com/office/drawing/2014/main" val="2404341452"/>
                    </a:ext>
                  </a:extLst>
                </a:gridCol>
              </a:tblGrid>
              <a:tr h="5502276">
                <a:tc>
                  <a:txBody>
                    <a:bodyPr/>
                    <a:lstStyle/>
                    <a:p>
                      <a:pPr marL="0" indent="0" algn="l">
                        <a:buFont typeface="Arial" panose="020B0604020202020204" pitchFamily="34" charset="0"/>
                        <a:buNone/>
                      </a:pPr>
                      <a:r>
                        <a:rPr lang="en-US" sz="2400" b="1" dirty="0">
                          <a:solidFill>
                            <a:schemeClr val="accent1">
                              <a:lumMod val="75000"/>
                            </a:schemeClr>
                          </a:solidFill>
                          <a:effectLst/>
                          <a:latin typeface="Arial" panose="020B0604020202020204" pitchFamily="34" charset="0"/>
                          <a:cs typeface="Arial" panose="020B0604020202020204" pitchFamily="34" charset="0"/>
                        </a:rPr>
                        <a:t>Tax Deduction: </a:t>
                      </a:r>
                    </a:p>
                    <a:p>
                      <a:pPr marL="0" indent="0" algn="l">
                        <a:buFont typeface="Arial" panose="020B0604020202020204" pitchFamily="34" charset="0"/>
                        <a:buNone/>
                      </a:pPr>
                      <a:endParaRPr lang="en-US" sz="800" b="1" dirty="0">
                        <a:solidFill>
                          <a:schemeClr val="accent1">
                            <a:lumMod val="75000"/>
                          </a:schemeClr>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a:solidFill>
                            <a:schemeClr val="tx1"/>
                          </a:solidFill>
                          <a:effectLst/>
                          <a:latin typeface="Arial" panose="020B0604020202020204" pitchFamily="34" charset="0"/>
                          <a:cs typeface="Arial" panose="020B0604020202020204" pitchFamily="34" charset="0"/>
                        </a:rPr>
                        <a:t>Charities viewed tax deductibility as an influencing factor in P2P giving. </a:t>
                      </a:r>
                    </a:p>
                    <a:p>
                      <a:pPr marL="171450" indent="-171450" algn="l">
                        <a:buFont typeface="Arial" panose="020B0604020202020204" pitchFamily="34" charset="0"/>
                        <a:buChar char="•"/>
                      </a:pPr>
                      <a:endParaRPr lang="en-US" sz="800" dirty="0">
                        <a:solidFill>
                          <a:schemeClr val="tx1"/>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a:solidFill>
                            <a:schemeClr val="tx1"/>
                          </a:solidFill>
                          <a:effectLst/>
                          <a:latin typeface="Arial" panose="020B0604020202020204" pitchFamily="34" charset="0"/>
                          <a:cs typeface="Arial" panose="020B0604020202020204" pitchFamily="34" charset="0"/>
                        </a:rPr>
                        <a:t>Not seen as a primary motivator by P2P donors.</a:t>
                      </a:r>
                    </a:p>
                    <a:p>
                      <a:pPr marL="342900" indent="-342900" algn="l">
                        <a:buFont typeface="Arial" panose="020B0604020202020204" pitchFamily="34" charset="0"/>
                        <a:buChar char="•"/>
                      </a:pPr>
                      <a:endParaRPr lang="en-US" sz="2400" dirty="0">
                        <a:solidFill>
                          <a:schemeClr val="tx1"/>
                        </a:solidFill>
                        <a:effectLst/>
                        <a:latin typeface="Arial" panose="020B0604020202020204" pitchFamily="34" charset="0"/>
                        <a:cs typeface="Arial" panose="020B0604020202020204" pitchFamily="34" charset="0"/>
                      </a:endParaRPr>
                    </a:p>
                    <a:p>
                      <a:pPr marL="0" indent="0" algn="l">
                        <a:buFont typeface="Arial" panose="020B0604020202020204" pitchFamily="34" charset="0"/>
                        <a:buNone/>
                      </a:pPr>
                      <a:endParaRPr lang="en-US" sz="800" dirty="0">
                        <a:solidFill>
                          <a:schemeClr val="tx1"/>
                        </a:solidFill>
                        <a:effectLst/>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US" sz="2400" b="1" dirty="0">
                          <a:solidFill>
                            <a:schemeClr val="accent1">
                              <a:lumMod val="75000"/>
                            </a:schemeClr>
                          </a:solidFill>
                          <a:effectLst/>
                          <a:latin typeface="Arial" panose="020B0604020202020204" pitchFamily="34" charset="0"/>
                          <a:cs typeface="Arial" panose="020B0604020202020204" pitchFamily="34" charset="0"/>
                        </a:rPr>
                        <a:t>Marketing Efforts of Charity (new theme*):</a:t>
                      </a:r>
                    </a:p>
                    <a:p>
                      <a:pPr marL="0" indent="0" algn="l">
                        <a:buFont typeface="Arial" panose="020B0604020202020204" pitchFamily="34" charset="0"/>
                        <a:buNone/>
                      </a:pPr>
                      <a:endParaRPr lang="en-US" sz="800" b="1" dirty="0">
                        <a:solidFill>
                          <a:schemeClr val="accent1">
                            <a:lumMod val="75000"/>
                          </a:schemeClr>
                        </a:solidFill>
                        <a:effectLst/>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400" b="0" dirty="0">
                          <a:solidFill>
                            <a:schemeClr val="tx1"/>
                          </a:solidFill>
                          <a:effectLst/>
                          <a:latin typeface="Arial" panose="020B0604020202020204" pitchFamily="34" charset="0"/>
                          <a:cs typeface="Arial" panose="020B0604020202020204" pitchFamily="34" charset="0"/>
                        </a:rPr>
                        <a:t>Tactics like Dollar Matching Days, the timing of P2P events, and the charity’s marketing efforts were cited by charity professionals as factors influencing P2P donors.</a:t>
                      </a:r>
                    </a:p>
                    <a:p>
                      <a:pPr marL="457200" indent="-457200" algn="l">
                        <a:buFont typeface="Arial" panose="020B0604020202020204" pitchFamily="34" charset="0"/>
                        <a:buChar char="•"/>
                      </a:pPr>
                      <a:endParaRPr lang="en-US" sz="800" b="0" dirty="0">
                        <a:solidFill>
                          <a:schemeClr val="tx1"/>
                        </a:solidFill>
                        <a:effectLst/>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AU" sz="2400" kern="1200" dirty="0">
                          <a:solidFill>
                            <a:schemeClr val="dk1"/>
                          </a:solidFill>
                          <a:effectLst/>
                          <a:latin typeface="Arial" panose="020B0604020202020204" pitchFamily="34" charset="0"/>
                          <a:ea typeface="+mn-ea"/>
                          <a:cs typeface="Arial" panose="020B0604020202020204" pitchFamily="34" charset="0"/>
                        </a:rPr>
                        <a:t>P2P donors did not discuss this, indicating that they were not motivators or that</a:t>
                      </a:r>
                      <a:r>
                        <a:rPr lang="en-US" sz="2400" kern="1200" dirty="0">
                          <a:solidFill>
                            <a:schemeClr val="dk1"/>
                          </a:solidFill>
                          <a:effectLst/>
                          <a:latin typeface="Arial" panose="020B0604020202020204" pitchFamily="34" charset="0"/>
                          <a:ea typeface="+mn-ea"/>
                          <a:cs typeface="Arial" panose="020B0604020202020204" pitchFamily="34" charset="0"/>
                        </a:rPr>
                        <a:t> donors did not realise that charities were employing these tactics. </a:t>
                      </a:r>
                    </a:p>
                    <a:p>
                      <a:pPr marL="457200" indent="-457200" algn="l">
                        <a:buFont typeface="Arial" panose="020B0604020202020204" pitchFamily="34" charset="0"/>
                        <a:buChar char="•"/>
                      </a:pPr>
                      <a:endParaRPr lang="en-US" sz="800" kern="1200" dirty="0">
                        <a:solidFill>
                          <a:schemeClr val="dk1"/>
                        </a:solidFill>
                        <a:effectLst/>
                        <a:latin typeface="Arial" panose="020B0604020202020204" pitchFamily="34" charset="0"/>
                        <a:ea typeface="+mn-ea"/>
                        <a:cs typeface="Arial" panose="020B0604020202020204" pitchFamily="34" charset="0"/>
                      </a:endParaRPr>
                    </a:p>
                    <a:p>
                      <a:pPr marL="457200" indent="-457200" algn="l">
                        <a:buFont typeface="Arial" panose="020B0604020202020204" pitchFamily="34" charset="0"/>
                        <a:buChar char="•"/>
                      </a:pPr>
                      <a:r>
                        <a:rPr lang="en-US" sz="2400" kern="1200" dirty="0">
                          <a:solidFill>
                            <a:schemeClr val="dk1"/>
                          </a:solidFill>
                          <a:effectLst/>
                          <a:latin typeface="Arial" panose="020B0604020202020204" pitchFamily="34" charset="0"/>
                          <a:ea typeface="+mn-ea"/>
                          <a:cs typeface="Arial" panose="020B0604020202020204" pitchFamily="34" charset="0"/>
                        </a:rPr>
                        <a:t>Other potential explanation – motivators for P2P fundraiser, rather than the donor.</a:t>
                      </a:r>
                      <a:endParaRPr lang="en-US" sz="2400" dirty="0">
                        <a:solidFill>
                          <a:schemeClr val="tx1"/>
                        </a:solidFill>
                        <a:effectLst/>
                        <a:latin typeface="Arial" panose="020B0604020202020204" pitchFamily="34" charset="0"/>
                        <a:cs typeface="Arial" panose="020B0604020202020204" pitchFamily="34" charset="0"/>
                      </a:endParaRPr>
                    </a:p>
                  </a:txBody>
                  <a:tcPr marL="113127" marR="113127" marT="0" marB="0">
                    <a:solidFill>
                      <a:schemeClr val="bg1"/>
                    </a:solidFill>
                  </a:tcPr>
                </a:tc>
                <a:extLst>
                  <a:ext uri="{0D108BD9-81ED-4DB2-BD59-A6C34878D82A}">
                    <a16:rowId xmlns:a16="http://schemas.microsoft.com/office/drawing/2014/main" val="856713609"/>
                  </a:ext>
                </a:extLst>
              </a:tr>
            </a:tbl>
          </a:graphicData>
        </a:graphic>
      </p:graphicFrame>
      <p:sp>
        <p:nvSpPr>
          <p:cNvPr id="7" name="Slide Number Placeholder 6">
            <a:extLst>
              <a:ext uri="{FF2B5EF4-FFF2-40B4-BE49-F238E27FC236}">
                <a16:creationId xmlns:a16="http://schemas.microsoft.com/office/drawing/2014/main" id="{E8E80C7D-05F8-C712-3049-002903762318}"/>
              </a:ext>
            </a:extLst>
          </p:cNvPr>
          <p:cNvSpPr>
            <a:spLocks noGrp="1"/>
          </p:cNvSpPr>
          <p:nvPr>
            <p:ph type="sldNum" sz="quarter" idx="12"/>
          </p:nvPr>
        </p:nvSpPr>
        <p:spPr>
          <a:xfrm>
            <a:off x="9359695" y="6383123"/>
            <a:ext cx="2743200" cy="365125"/>
          </a:xfrm>
        </p:spPr>
        <p:txBody>
          <a:bodyPr/>
          <a:lstStyle/>
          <a:p>
            <a:fld id="{5EA792F7-1D9E-4C7E-A103-E8EDFDC2691E}" type="slidenum">
              <a:rPr lang="en-US" smtClean="0"/>
              <a:t>23</a:t>
            </a:fld>
            <a:endParaRPr lang="en-US" dirty="0"/>
          </a:p>
        </p:txBody>
      </p:sp>
      <p:sp>
        <p:nvSpPr>
          <p:cNvPr id="6" name="TextBox 5">
            <a:extLst>
              <a:ext uri="{FF2B5EF4-FFF2-40B4-BE49-F238E27FC236}">
                <a16:creationId xmlns:a16="http://schemas.microsoft.com/office/drawing/2014/main" id="{93655B4A-D48E-5614-D101-447F92339B34}"/>
              </a:ext>
            </a:extLst>
          </p:cNvPr>
          <p:cNvSpPr txBox="1"/>
          <p:nvPr/>
        </p:nvSpPr>
        <p:spPr>
          <a:xfrm>
            <a:off x="10402529" y="344129"/>
            <a:ext cx="1681316" cy="1445342"/>
          </a:xfrm>
          <a:prstGeom prst="rect">
            <a:avLst/>
          </a:prstGeom>
          <a:solidFill>
            <a:schemeClr val="bg1"/>
          </a:solidFill>
        </p:spPr>
        <p:txBody>
          <a:bodyPr wrap="square" rtlCol="0">
            <a:spAutoFit/>
          </a:bodyPr>
          <a:lstStyle/>
          <a:p>
            <a:endParaRPr lang="en-AU" dirty="0"/>
          </a:p>
        </p:txBody>
      </p:sp>
      <p:pic>
        <p:nvPicPr>
          <p:cNvPr id="5" name="Graphic 4" descr="Money with solid fill">
            <a:extLst>
              <a:ext uri="{FF2B5EF4-FFF2-40B4-BE49-F238E27FC236}">
                <a16:creationId xmlns:a16="http://schemas.microsoft.com/office/drawing/2014/main" id="{CD82DB91-3FAB-BA7F-D374-E7B94CCB33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109752"/>
            <a:ext cx="1575619" cy="1575619"/>
          </a:xfrm>
          <a:prstGeom prst="rect">
            <a:avLst/>
          </a:prstGeom>
        </p:spPr>
      </p:pic>
    </p:spTree>
    <p:extLst>
      <p:ext uri="{BB962C8B-B14F-4D97-AF65-F5344CB8AC3E}">
        <p14:creationId xmlns:p14="http://schemas.microsoft.com/office/powerpoint/2010/main" val="1078667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144E-C8F6-99F7-578F-3A6314B44463}"/>
              </a:ext>
            </a:extLst>
          </p:cNvPr>
          <p:cNvSpPr>
            <a:spLocks noGrp="1"/>
          </p:cNvSpPr>
          <p:nvPr>
            <p:ph type="title"/>
          </p:nvPr>
        </p:nvSpPr>
        <p:spPr>
          <a:xfrm>
            <a:off x="435242" y="258465"/>
            <a:ext cx="5748387" cy="744425"/>
          </a:xfrm>
        </p:spPr>
        <p:txBody>
          <a:bodyPr>
            <a:normAutofit fontScale="90000"/>
          </a:bodyPr>
          <a:lstStyle/>
          <a:p>
            <a:r>
              <a:rPr lang="en-AU" sz="4600" dirty="0">
                <a:latin typeface="Arial" panose="020B0604020202020204" pitchFamily="34" charset="0"/>
                <a:cs typeface="Arial" panose="020B0604020202020204" pitchFamily="34" charset="0"/>
              </a:rPr>
              <a:t>KEY </a:t>
            </a:r>
            <a:r>
              <a:rPr lang="en-AU" sz="4600" dirty="0">
                <a:solidFill>
                  <a:schemeClr val="accent1">
                    <a:lumMod val="75000"/>
                  </a:schemeClr>
                </a:solidFill>
                <a:latin typeface="Arial" panose="020B0604020202020204" pitchFamily="34" charset="0"/>
                <a:cs typeface="Arial" panose="020B0604020202020204" pitchFamily="34" charset="0"/>
              </a:rPr>
              <a:t>DIFFERENCES</a:t>
            </a:r>
          </a:p>
        </p:txBody>
      </p:sp>
      <p:graphicFrame>
        <p:nvGraphicFramePr>
          <p:cNvPr id="4" name="Content Placeholder 3">
            <a:extLst>
              <a:ext uri="{FF2B5EF4-FFF2-40B4-BE49-F238E27FC236}">
                <a16:creationId xmlns:a16="http://schemas.microsoft.com/office/drawing/2014/main" id="{7FA68E0D-FEF2-CE2F-4037-258201578449}"/>
              </a:ext>
            </a:extLst>
          </p:cNvPr>
          <p:cNvGraphicFramePr>
            <a:graphicFrameLocks noGrp="1"/>
          </p:cNvGraphicFramePr>
          <p:nvPr>
            <p:ph idx="1"/>
            <p:extLst>
              <p:ext uri="{D42A27DB-BD31-4B8C-83A1-F6EECF244321}">
                <p14:modId xmlns:p14="http://schemas.microsoft.com/office/powerpoint/2010/main" val="2960670585"/>
              </p:ext>
            </p:extLst>
          </p:nvPr>
        </p:nvGraphicFramePr>
        <p:xfrm>
          <a:off x="388552" y="1297857"/>
          <a:ext cx="11262673" cy="4896465"/>
        </p:xfrm>
        <a:graphic>
          <a:graphicData uri="http://schemas.openxmlformats.org/drawingml/2006/table">
            <a:tbl>
              <a:tblPr>
                <a:tableStyleId>{5C22544A-7EE6-4342-B048-85BDC9FD1C3A}</a:tableStyleId>
              </a:tblPr>
              <a:tblGrid>
                <a:gridCol w="11262673">
                  <a:extLst>
                    <a:ext uri="{9D8B030D-6E8A-4147-A177-3AD203B41FA5}">
                      <a16:colId xmlns:a16="http://schemas.microsoft.com/office/drawing/2014/main" val="2404341452"/>
                    </a:ext>
                  </a:extLst>
                </a:gridCol>
              </a:tblGrid>
              <a:tr h="4896465">
                <a:tc>
                  <a:txBody>
                    <a:bodyPr/>
                    <a:lstStyle/>
                    <a:p>
                      <a:pPr marL="0" indent="0" algn="l">
                        <a:buFont typeface="Arial" panose="020B0604020202020204" pitchFamily="34" charset="0"/>
                        <a:buNone/>
                      </a:pPr>
                      <a:r>
                        <a:rPr lang="en-US" sz="2800" b="1" dirty="0">
                          <a:solidFill>
                            <a:schemeClr val="accent1">
                              <a:lumMod val="75000"/>
                            </a:schemeClr>
                          </a:solidFill>
                          <a:effectLst/>
                          <a:latin typeface="Arial" panose="020B0604020202020204" pitchFamily="34" charset="0"/>
                          <a:cs typeface="Arial" panose="020B0604020202020204" pitchFamily="34" charset="0"/>
                        </a:rPr>
                        <a:t>‘Warm Glow’: </a:t>
                      </a:r>
                    </a:p>
                    <a:p>
                      <a:pPr marL="0" indent="0" algn="l">
                        <a:buFont typeface="Arial" panose="020B0604020202020204" pitchFamily="34" charset="0"/>
                        <a:buNone/>
                      </a:pPr>
                      <a:endParaRPr lang="en-US" sz="1600" dirty="0">
                        <a:solidFill>
                          <a:schemeClr val="accent1">
                            <a:lumMod val="75000"/>
                          </a:schemeClr>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sz="1600" dirty="0">
                        <a:solidFill>
                          <a:schemeClr val="tx1"/>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u="sng" dirty="0">
                          <a:solidFill>
                            <a:schemeClr val="tx1"/>
                          </a:solidFill>
                          <a:effectLst/>
                          <a:latin typeface="Arial" panose="020B0604020202020204" pitchFamily="34" charset="0"/>
                          <a:cs typeface="Arial" panose="020B0604020202020204" pitchFamily="34" charset="0"/>
                        </a:rPr>
                        <a:t>Not</a:t>
                      </a:r>
                      <a:r>
                        <a:rPr lang="en-US" sz="2400" dirty="0">
                          <a:solidFill>
                            <a:schemeClr val="tx1"/>
                          </a:solidFill>
                          <a:effectLst/>
                          <a:latin typeface="Arial" panose="020B0604020202020204" pitchFamily="34" charset="0"/>
                          <a:cs typeface="Arial" panose="020B0604020202020204" pitchFamily="34" charset="0"/>
                        </a:rPr>
                        <a:t> seen as a primary motivator by P2P donors.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chemeClr val="tx1"/>
                        </a:solidFill>
                        <a:effectLst/>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chemeClr val="tx1"/>
                          </a:solidFill>
                          <a:effectLst/>
                          <a:latin typeface="Arial" panose="020B0604020202020204" pitchFamily="34" charset="0"/>
                          <a:cs typeface="Arial" panose="020B0604020202020204" pitchFamily="34" charset="0"/>
                        </a:rPr>
                        <a:t>Donors said ‘warm glow’ was derived from helping fundraiser. </a:t>
                      </a:r>
                    </a:p>
                    <a:p>
                      <a:pPr marL="342900" indent="-342900" algn="l">
                        <a:buFont typeface="Arial" panose="020B0604020202020204" pitchFamily="34" charset="0"/>
                        <a:buChar char="•"/>
                      </a:pPr>
                      <a:endParaRPr lang="en-US" sz="1600" dirty="0">
                        <a:solidFill>
                          <a:schemeClr val="tx1"/>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a:solidFill>
                            <a:schemeClr val="tx1"/>
                          </a:solidFill>
                          <a:effectLst/>
                          <a:latin typeface="Arial" panose="020B0604020202020204" pitchFamily="34" charset="0"/>
                          <a:cs typeface="Arial" panose="020B0604020202020204" pitchFamily="34" charset="0"/>
                        </a:rPr>
                        <a:t>Charity professionals were </a:t>
                      </a:r>
                      <a:r>
                        <a:rPr lang="en-US" sz="2400" u="sng" dirty="0">
                          <a:solidFill>
                            <a:schemeClr val="tx1"/>
                          </a:solidFill>
                          <a:effectLst/>
                          <a:latin typeface="Arial" panose="020B0604020202020204" pitchFamily="34" charset="0"/>
                          <a:cs typeface="Arial" panose="020B0604020202020204" pitchFamily="34" charset="0"/>
                        </a:rPr>
                        <a:t>split on ‘warm glow’ and its importance</a:t>
                      </a:r>
                      <a:r>
                        <a:rPr lang="en-US" sz="2400" dirty="0">
                          <a:solidFill>
                            <a:schemeClr val="tx1"/>
                          </a:solidFill>
                          <a:effectLst/>
                          <a:latin typeface="Arial" panose="020B0604020202020204" pitchFamily="34" charset="0"/>
                          <a:cs typeface="Arial" panose="020B0604020202020204" pitchFamily="34" charset="0"/>
                        </a:rPr>
                        <a:t>. </a:t>
                      </a:r>
                    </a:p>
                    <a:p>
                      <a:pPr marL="342900" indent="-342900" algn="l">
                        <a:buFont typeface="Arial" panose="020B0604020202020204" pitchFamily="34" charset="0"/>
                        <a:buChar char="•"/>
                      </a:pPr>
                      <a:endParaRPr lang="en-US" sz="1600" dirty="0">
                        <a:solidFill>
                          <a:schemeClr val="tx1"/>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a:solidFill>
                            <a:schemeClr val="tx1"/>
                          </a:solidFill>
                          <a:effectLst/>
                          <a:latin typeface="Arial" panose="020B0604020202020204" pitchFamily="34" charset="0"/>
                          <a:cs typeface="Arial" panose="020B0604020202020204" pitchFamily="34" charset="0"/>
                        </a:rPr>
                        <a:t>Some felt that P2P donors experienced a </a:t>
                      </a:r>
                      <a:r>
                        <a:rPr lang="en-US" sz="2400" u="sng" dirty="0">
                          <a:solidFill>
                            <a:schemeClr val="accent1">
                              <a:lumMod val="75000"/>
                            </a:schemeClr>
                          </a:solidFill>
                          <a:effectLst/>
                          <a:latin typeface="Arial" panose="020B0604020202020204" pitchFamily="34" charset="0"/>
                          <a:cs typeface="Arial" panose="020B0604020202020204" pitchFamily="34" charset="0"/>
                        </a:rPr>
                        <a:t>stronger warm glow</a:t>
                      </a:r>
                      <a:r>
                        <a:rPr lang="en-US" sz="2400" dirty="0">
                          <a:solidFill>
                            <a:schemeClr val="accent1">
                              <a:lumMod val="75000"/>
                            </a:schemeClr>
                          </a:solidFill>
                          <a:effectLst/>
                          <a:latin typeface="Arial" panose="020B0604020202020204" pitchFamily="34" charset="0"/>
                          <a:cs typeface="Arial" panose="020B0604020202020204" pitchFamily="34" charset="0"/>
                        </a:rPr>
                        <a:t> </a:t>
                      </a:r>
                      <a:r>
                        <a:rPr lang="en-US" sz="2400" dirty="0">
                          <a:solidFill>
                            <a:schemeClr val="tx1"/>
                          </a:solidFill>
                          <a:effectLst/>
                          <a:latin typeface="Arial" panose="020B0604020202020204" pitchFamily="34" charset="0"/>
                          <a:cs typeface="Arial" panose="020B0604020202020204" pitchFamily="34" charset="0"/>
                        </a:rPr>
                        <a:t>than to traditional charitable donors – </a:t>
                      </a:r>
                      <a:r>
                        <a:rPr lang="en-US" sz="2400" dirty="0">
                          <a:solidFill>
                            <a:schemeClr val="accent1">
                              <a:lumMod val="75000"/>
                            </a:schemeClr>
                          </a:solidFill>
                          <a:effectLst/>
                          <a:latin typeface="Arial" panose="020B0604020202020204" pitchFamily="34" charset="0"/>
                          <a:cs typeface="Arial" panose="020B0604020202020204" pitchFamily="34" charset="0"/>
                        </a:rPr>
                        <a:t>double the effect.</a:t>
                      </a:r>
                    </a:p>
                    <a:p>
                      <a:pPr marL="342900" indent="-342900" algn="l">
                        <a:buFont typeface="Arial" panose="020B0604020202020204" pitchFamily="34" charset="0"/>
                        <a:buChar char="•"/>
                      </a:pPr>
                      <a:endParaRPr lang="en-US" sz="1600" dirty="0">
                        <a:solidFill>
                          <a:schemeClr val="tx1"/>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a:solidFill>
                            <a:schemeClr val="tx1"/>
                          </a:solidFill>
                          <a:effectLst/>
                          <a:latin typeface="Arial" panose="020B0604020202020204" pitchFamily="34" charset="0"/>
                          <a:cs typeface="Arial" panose="020B0604020202020204" pitchFamily="34" charset="0"/>
                        </a:rPr>
                        <a:t>Others felt the warm glow effect in P2P giving </a:t>
                      </a:r>
                      <a:r>
                        <a:rPr lang="en-US" sz="2400" dirty="0">
                          <a:solidFill>
                            <a:schemeClr val="accent1">
                              <a:lumMod val="75000"/>
                            </a:schemeClr>
                          </a:solidFill>
                          <a:effectLst/>
                          <a:latin typeface="Arial" panose="020B0604020202020204" pitchFamily="34" charset="0"/>
                          <a:cs typeface="Arial" panose="020B0604020202020204" pitchFamily="34" charset="0"/>
                        </a:rPr>
                        <a:t>was weaker </a:t>
                      </a:r>
                      <a:r>
                        <a:rPr lang="en-US" sz="2400" dirty="0">
                          <a:solidFill>
                            <a:schemeClr val="tx1"/>
                          </a:solidFill>
                          <a:effectLst/>
                          <a:latin typeface="Arial" panose="020B0604020202020204" pitchFamily="34" charset="0"/>
                          <a:cs typeface="Arial" panose="020B0604020202020204" pitchFamily="34" charset="0"/>
                        </a:rPr>
                        <a:t>– P2P donors one step removed from charity (giving through an intermediary).</a:t>
                      </a:r>
                      <a:endParaRPr lang="en-AU" sz="24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113127" marR="113127" marT="0" marB="0">
                    <a:solidFill>
                      <a:schemeClr val="bg1"/>
                    </a:solidFill>
                  </a:tcPr>
                </a:tc>
                <a:extLst>
                  <a:ext uri="{0D108BD9-81ED-4DB2-BD59-A6C34878D82A}">
                    <a16:rowId xmlns:a16="http://schemas.microsoft.com/office/drawing/2014/main" val="856713609"/>
                  </a:ext>
                </a:extLst>
              </a:tr>
            </a:tbl>
          </a:graphicData>
        </a:graphic>
      </p:graphicFrame>
      <p:sp>
        <p:nvSpPr>
          <p:cNvPr id="7" name="Slide Number Placeholder 6">
            <a:extLst>
              <a:ext uri="{FF2B5EF4-FFF2-40B4-BE49-F238E27FC236}">
                <a16:creationId xmlns:a16="http://schemas.microsoft.com/office/drawing/2014/main" id="{E8E80C7D-05F8-C712-3049-002903762318}"/>
              </a:ext>
            </a:extLst>
          </p:cNvPr>
          <p:cNvSpPr>
            <a:spLocks noGrp="1"/>
          </p:cNvSpPr>
          <p:nvPr>
            <p:ph type="sldNum" sz="quarter" idx="12"/>
          </p:nvPr>
        </p:nvSpPr>
        <p:spPr>
          <a:xfrm>
            <a:off x="9353550" y="6415548"/>
            <a:ext cx="2743200" cy="365125"/>
          </a:xfrm>
        </p:spPr>
        <p:txBody>
          <a:bodyPr/>
          <a:lstStyle/>
          <a:p>
            <a:fld id="{5EA792F7-1D9E-4C7E-A103-E8EDFDC2691E}" type="slidenum">
              <a:rPr lang="en-US" smtClean="0"/>
              <a:t>24</a:t>
            </a:fld>
            <a:endParaRPr lang="en-US" dirty="0"/>
          </a:p>
        </p:txBody>
      </p:sp>
      <p:sp>
        <p:nvSpPr>
          <p:cNvPr id="14" name="TextBox 13">
            <a:extLst>
              <a:ext uri="{FF2B5EF4-FFF2-40B4-BE49-F238E27FC236}">
                <a16:creationId xmlns:a16="http://schemas.microsoft.com/office/drawing/2014/main" id="{762FEBA1-CEAA-6B66-7FC4-E14B6D557B3B}"/>
              </a:ext>
            </a:extLst>
          </p:cNvPr>
          <p:cNvSpPr txBox="1"/>
          <p:nvPr/>
        </p:nvSpPr>
        <p:spPr>
          <a:xfrm>
            <a:off x="10540181" y="442452"/>
            <a:ext cx="1425677" cy="1275939"/>
          </a:xfrm>
          <a:prstGeom prst="rect">
            <a:avLst/>
          </a:prstGeom>
          <a:solidFill>
            <a:schemeClr val="bg1"/>
          </a:solidFill>
        </p:spPr>
        <p:txBody>
          <a:bodyPr wrap="square" rtlCol="0">
            <a:spAutoFit/>
          </a:bodyPr>
          <a:lstStyle/>
          <a:p>
            <a:endParaRPr lang="en-AU" dirty="0"/>
          </a:p>
        </p:txBody>
      </p:sp>
      <p:pic>
        <p:nvPicPr>
          <p:cNvPr id="13" name="Graphic 12" descr="Indoor Fireplace with solid fill">
            <a:extLst>
              <a:ext uri="{FF2B5EF4-FFF2-40B4-BE49-F238E27FC236}">
                <a16:creationId xmlns:a16="http://schemas.microsoft.com/office/drawing/2014/main" id="{2360D782-8388-BBBA-ED70-4E927A93FC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8903" y="181896"/>
            <a:ext cx="1936955" cy="1936955"/>
          </a:xfrm>
          <a:prstGeom prst="rect">
            <a:avLst/>
          </a:prstGeom>
        </p:spPr>
      </p:pic>
    </p:spTree>
    <p:extLst>
      <p:ext uri="{BB962C8B-B14F-4D97-AF65-F5344CB8AC3E}">
        <p14:creationId xmlns:p14="http://schemas.microsoft.com/office/powerpoint/2010/main" val="3879894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E0AD7-9974-3DCD-74CF-609EBF0D6D85}"/>
              </a:ext>
            </a:extLst>
          </p:cNvPr>
          <p:cNvSpPr>
            <a:spLocks noGrp="1"/>
          </p:cNvSpPr>
          <p:nvPr>
            <p:ph type="title"/>
          </p:nvPr>
        </p:nvSpPr>
        <p:spPr>
          <a:xfrm>
            <a:off x="1234440" y="223191"/>
            <a:ext cx="10596379" cy="870492"/>
          </a:xfrm>
          <a:solidFill>
            <a:schemeClr val="bg1"/>
          </a:solidFill>
        </p:spPr>
        <p:txBody>
          <a:bodyPr>
            <a:normAutofit/>
          </a:bodyPr>
          <a:lstStyle/>
          <a:p>
            <a:pPr algn="ctr"/>
            <a:r>
              <a:rPr lang="en-AU" sz="3800" dirty="0">
                <a:solidFill>
                  <a:schemeClr val="accent1">
                    <a:lumMod val="75000"/>
                  </a:schemeClr>
                </a:solidFill>
                <a:latin typeface="Arial" panose="020B0604020202020204" pitchFamily="34" charset="0"/>
                <a:cs typeface="Arial" panose="020B0604020202020204" pitchFamily="34" charset="0"/>
              </a:rPr>
              <a:t>RECAP OF DIFFERENCES – </a:t>
            </a:r>
            <a:r>
              <a:rPr lang="en-AU" sz="3800" dirty="0">
                <a:latin typeface="Arial" panose="020B0604020202020204" pitchFamily="34" charset="0"/>
                <a:cs typeface="Arial" panose="020B0604020202020204" pitchFamily="34" charset="0"/>
              </a:rPr>
              <a:t>2 GROUPS</a:t>
            </a:r>
          </a:p>
        </p:txBody>
      </p:sp>
      <p:pic>
        <p:nvPicPr>
          <p:cNvPr id="24" name="Graphic 23" descr="Checkmark with solid fill">
            <a:extLst>
              <a:ext uri="{FF2B5EF4-FFF2-40B4-BE49-F238E27FC236}">
                <a16:creationId xmlns:a16="http://schemas.microsoft.com/office/drawing/2014/main" id="{EBF3040C-FD25-8393-1D1B-3D12C92686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100" y="2016675"/>
            <a:ext cx="914400" cy="914400"/>
          </a:xfrm>
          <a:prstGeom prst="rect">
            <a:avLst/>
          </a:prstGeom>
        </p:spPr>
      </p:pic>
      <p:pic>
        <p:nvPicPr>
          <p:cNvPr id="25" name="Graphic 24" descr="Checkmark with solid fill">
            <a:extLst>
              <a:ext uri="{FF2B5EF4-FFF2-40B4-BE49-F238E27FC236}">
                <a16:creationId xmlns:a16="http://schemas.microsoft.com/office/drawing/2014/main" id="{8916167E-E51C-21FC-525E-ABFFE98CB5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100" y="3314300"/>
            <a:ext cx="914400" cy="914400"/>
          </a:xfrm>
          <a:prstGeom prst="rect">
            <a:avLst/>
          </a:prstGeom>
        </p:spPr>
      </p:pic>
      <p:pic>
        <p:nvPicPr>
          <p:cNvPr id="28" name="Graphic 27" descr="Close with solid fill">
            <a:extLst>
              <a:ext uri="{FF2B5EF4-FFF2-40B4-BE49-F238E27FC236}">
                <a16:creationId xmlns:a16="http://schemas.microsoft.com/office/drawing/2014/main" id="{4BF6973C-A3A4-7079-DB80-2772634A8C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66223" y="1903444"/>
            <a:ext cx="914400" cy="914400"/>
          </a:xfrm>
          <a:prstGeom prst="rect">
            <a:avLst/>
          </a:prstGeom>
        </p:spPr>
      </p:pic>
      <p:pic>
        <p:nvPicPr>
          <p:cNvPr id="29" name="Graphic 28" descr="Close with solid fill">
            <a:extLst>
              <a:ext uri="{FF2B5EF4-FFF2-40B4-BE49-F238E27FC236}">
                <a16:creationId xmlns:a16="http://schemas.microsoft.com/office/drawing/2014/main" id="{3D453FCD-17DB-8E29-6356-FF77829C50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66223" y="3365070"/>
            <a:ext cx="914400" cy="914400"/>
          </a:xfrm>
          <a:prstGeom prst="rect">
            <a:avLst/>
          </a:prstGeom>
        </p:spPr>
      </p:pic>
      <p:pic>
        <p:nvPicPr>
          <p:cNvPr id="37" name="Graphic 36" descr="Handshake with solid fill">
            <a:extLst>
              <a:ext uri="{FF2B5EF4-FFF2-40B4-BE49-F238E27FC236}">
                <a16:creationId xmlns:a16="http://schemas.microsoft.com/office/drawing/2014/main" id="{7B8B2C63-83A4-377F-E696-04E39ACC8D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37428" y="4845847"/>
            <a:ext cx="1171990" cy="1171990"/>
          </a:xfrm>
          <a:prstGeom prst="rect">
            <a:avLst/>
          </a:prstGeom>
        </p:spPr>
      </p:pic>
      <p:graphicFrame>
        <p:nvGraphicFramePr>
          <p:cNvPr id="3" name="Table 3">
            <a:extLst>
              <a:ext uri="{FF2B5EF4-FFF2-40B4-BE49-F238E27FC236}">
                <a16:creationId xmlns:a16="http://schemas.microsoft.com/office/drawing/2014/main" id="{AC89BDD9-BDFE-2484-A4E5-AA6257930F5D}"/>
              </a:ext>
            </a:extLst>
          </p:cNvPr>
          <p:cNvGraphicFramePr>
            <a:graphicFrameLocks noGrp="1"/>
          </p:cNvGraphicFramePr>
          <p:nvPr>
            <p:extLst>
              <p:ext uri="{D42A27DB-BD31-4B8C-83A1-F6EECF244321}">
                <p14:modId xmlns:p14="http://schemas.microsoft.com/office/powerpoint/2010/main" val="2168339561"/>
              </p:ext>
            </p:extLst>
          </p:nvPr>
        </p:nvGraphicFramePr>
        <p:xfrm>
          <a:off x="849261" y="1193875"/>
          <a:ext cx="10981558" cy="5314445"/>
        </p:xfrm>
        <a:graphic>
          <a:graphicData uri="http://schemas.openxmlformats.org/drawingml/2006/table">
            <a:tbl>
              <a:tblPr firstRow="1" bandRow="1">
                <a:tableStyleId>{5C22544A-7EE6-4342-B048-85BDC9FD1C3A}</a:tableStyleId>
              </a:tblPr>
              <a:tblGrid>
                <a:gridCol w="3014598">
                  <a:extLst>
                    <a:ext uri="{9D8B030D-6E8A-4147-A177-3AD203B41FA5}">
                      <a16:colId xmlns:a16="http://schemas.microsoft.com/office/drawing/2014/main" val="709511911"/>
                    </a:ext>
                  </a:extLst>
                </a:gridCol>
                <a:gridCol w="2476181">
                  <a:extLst>
                    <a:ext uri="{9D8B030D-6E8A-4147-A177-3AD203B41FA5}">
                      <a16:colId xmlns:a16="http://schemas.microsoft.com/office/drawing/2014/main" val="3041237644"/>
                    </a:ext>
                  </a:extLst>
                </a:gridCol>
                <a:gridCol w="3016092">
                  <a:extLst>
                    <a:ext uri="{9D8B030D-6E8A-4147-A177-3AD203B41FA5}">
                      <a16:colId xmlns:a16="http://schemas.microsoft.com/office/drawing/2014/main" val="559226989"/>
                    </a:ext>
                  </a:extLst>
                </a:gridCol>
                <a:gridCol w="2474687">
                  <a:extLst>
                    <a:ext uri="{9D8B030D-6E8A-4147-A177-3AD203B41FA5}">
                      <a16:colId xmlns:a16="http://schemas.microsoft.com/office/drawing/2014/main" val="1996580166"/>
                    </a:ext>
                  </a:extLst>
                </a:gridCol>
              </a:tblGrid>
              <a:tr h="367412">
                <a:tc gridSpan="2">
                  <a:txBody>
                    <a:bodyPr/>
                    <a:lstStyle/>
                    <a:p>
                      <a:pPr algn="ctr"/>
                      <a:r>
                        <a:rPr lang="en-AU" sz="2000" dirty="0">
                          <a:latin typeface="Arial" panose="020B0604020202020204" pitchFamily="34" charset="0"/>
                          <a:cs typeface="Arial" panose="020B0604020202020204" pitchFamily="34" charset="0"/>
                        </a:rPr>
                        <a:t>P2P Donors </a:t>
                      </a:r>
                    </a:p>
                  </a:txBody>
                  <a:tcPr>
                    <a:solidFill>
                      <a:schemeClr val="accent1">
                        <a:lumMod val="75000"/>
                      </a:schemeClr>
                    </a:solidFill>
                  </a:tcPr>
                </a:tc>
                <a:tc hMerge="1">
                  <a:txBody>
                    <a:bodyPr/>
                    <a:lstStyle/>
                    <a:p>
                      <a:endParaRPr lang="en-AU" dirty="0"/>
                    </a:p>
                  </a:txBody>
                  <a:tcPr/>
                </a:tc>
                <a:tc gridSpan="2">
                  <a:txBody>
                    <a:bodyPr/>
                    <a:lstStyle/>
                    <a:p>
                      <a:pPr algn="ctr"/>
                      <a:r>
                        <a:rPr lang="en-AU" sz="2000" dirty="0">
                          <a:latin typeface="Arial" panose="020B0604020202020204" pitchFamily="34" charset="0"/>
                          <a:cs typeface="Arial" panose="020B0604020202020204" pitchFamily="34" charset="0"/>
                        </a:rPr>
                        <a:t>Charity professionals</a:t>
                      </a:r>
                    </a:p>
                  </a:txBody>
                  <a:tcPr>
                    <a:solidFill>
                      <a:schemeClr val="tx2">
                        <a:lumMod val="50000"/>
                      </a:schemeClr>
                    </a:solidFill>
                  </a:tcPr>
                </a:tc>
                <a:tc hMerge="1">
                  <a:txBody>
                    <a:bodyPr/>
                    <a:lstStyle/>
                    <a:p>
                      <a:endParaRPr lang="en-AU" dirty="0"/>
                    </a:p>
                  </a:txBody>
                  <a:tcPr/>
                </a:tc>
                <a:extLst>
                  <a:ext uri="{0D108BD9-81ED-4DB2-BD59-A6C34878D82A}">
                    <a16:rowId xmlns:a16="http://schemas.microsoft.com/office/drawing/2014/main" val="3732085388"/>
                  </a:ext>
                </a:extLst>
              </a:tr>
              <a:tr h="825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dirty="0">
                          <a:solidFill>
                            <a:schemeClr val="bg1"/>
                          </a:solidFill>
                          <a:latin typeface="Arial" panose="020B0604020202020204" pitchFamily="34" charset="0"/>
                          <a:cs typeface="Arial" panose="020B0604020202020204" pitchFamily="34" charset="0"/>
                        </a:rPr>
                        <a:t>Altruism &amp; Empathy/Sympathy for Beneficiaries</a:t>
                      </a:r>
                    </a:p>
                  </a:txBody>
                  <a:tcPr>
                    <a:solidFill>
                      <a:schemeClr val="accent1">
                        <a:lumMod val="75000"/>
                      </a:schemeClr>
                    </a:solidFill>
                  </a:tcPr>
                </a:tc>
                <a:tc>
                  <a:txBody>
                    <a:bodyPr/>
                    <a:lstStyle/>
                    <a:p>
                      <a:endParaRPr lang="en-AU" sz="2000" dirty="0">
                        <a:solidFill>
                          <a:schemeClr val="bg1"/>
                        </a:solidFill>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dirty="0">
                          <a:solidFill>
                            <a:schemeClr val="bg1"/>
                          </a:solidFill>
                          <a:latin typeface="Arial" panose="020B0604020202020204" pitchFamily="34" charset="0"/>
                          <a:cs typeface="Arial" panose="020B0604020202020204" pitchFamily="34" charset="0"/>
                        </a:rPr>
                        <a:t>Altruism &amp; Empathy/Sympathy for Beneficiaries</a:t>
                      </a:r>
                    </a:p>
                  </a:txBody>
                  <a:tcPr>
                    <a:solidFill>
                      <a:schemeClr val="tx2">
                        <a:lumMod val="50000"/>
                      </a:schemeClr>
                    </a:solidFill>
                  </a:tcPr>
                </a:tc>
                <a:tc>
                  <a:txBody>
                    <a:bodyPr/>
                    <a:lstStyle/>
                    <a:p>
                      <a:endParaRPr lang="en-AU" sz="2000" dirty="0">
                        <a:latin typeface="Arial" panose="020B0604020202020204" pitchFamily="34" charset="0"/>
                        <a:cs typeface="Arial" panose="020B0604020202020204" pitchFamily="34" charset="0"/>
                      </a:endParaRPr>
                    </a:p>
                  </a:txBody>
                  <a:tcPr>
                    <a:solidFill>
                      <a:schemeClr val="tx2">
                        <a:lumMod val="50000"/>
                      </a:schemeClr>
                    </a:solidFill>
                  </a:tcPr>
                </a:tc>
                <a:extLst>
                  <a:ext uri="{0D108BD9-81ED-4DB2-BD59-A6C34878D82A}">
                    <a16:rowId xmlns:a16="http://schemas.microsoft.com/office/drawing/2014/main" val="962458656"/>
                  </a:ext>
                </a:extLst>
              </a:tr>
              <a:tr h="9990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dirty="0">
                          <a:solidFill>
                            <a:schemeClr val="bg1"/>
                          </a:solidFill>
                          <a:latin typeface="Arial" panose="020B0604020202020204" pitchFamily="34" charset="0"/>
                          <a:cs typeface="Arial" panose="020B0604020202020204" pitchFamily="34" charset="0"/>
                        </a:rPr>
                        <a:t>‘Warm Glow’ - from supporting</a:t>
                      </a:r>
                      <a:r>
                        <a:rPr lang="en-AU" sz="2000" b="1" dirty="0">
                          <a:solidFill>
                            <a:schemeClr val="bg1"/>
                          </a:solidFill>
                          <a:latin typeface="Arial" panose="020B0604020202020204" pitchFamily="34" charset="0"/>
                          <a:cs typeface="Arial" panose="020B0604020202020204" pitchFamily="34" charset="0"/>
                        </a:rPr>
                        <a:t> </a:t>
                      </a:r>
                      <a:r>
                        <a:rPr lang="en-AU" sz="2000" b="1" u="sng" dirty="0">
                          <a:solidFill>
                            <a:schemeClr val="bg1"/>
                          </a:solidFill>
                          <a:latin typeface="Arial" panose="020B0604020202020204" pitchFamily="34" charset="0"/>
                          <a:cs typeface="Arial" panose="020B0604020202020204" pitchFamily="34" charset="0"/>
                        </a:rPr>
                        <a:t>fundraiser</a:t>
                      </a:r>
                      <a:endParaRPr lang="en-AU" sz="2000" dirty="0">
                        <a:solidFill>
                          <a:schemeClr val="bg1"/>
                        </a:solidFill>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endParaRPr lang="en-AU" sz="2000" dirty="0">
                        <a:solidFill>
                          <a:schemeClr val="bg1"/>
                        </a:solidFill>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dirty="0">
                          <a:solidFill>
                            <a:schemeClr val="bg1"/>
                          </a:solidFill>
                          <a:latin typeface="Arial" panose="020B0604020202020204" pitchFamily="34" charset="0"/>
                          <a:cs typeface="Arial" panose="020B0604020202020204" pitchFamily="34" charset="0"/>
                        </a:rPr>
                        <a:t>‘Warm Glow’ </a:t>
                      </a:r>
                      <a:r>
                        <a:rPr lang="en-AU" sz="2000" b="0" dirty="0">
                          <a:solidFill>
                            <a:schemeClr val="bg1"/>
                          </a:solidFill>
                          <a:latin typeface="Arial" panose="020B0604020202020204" pitchFamily="34" charset="0"/>
                          <a:cs typeface="Arial" panose="020B0604020202020204" pitchFamily="34" charset="0"/>
                        </a:rPr>
                        <a:t>- from donating to</a:t>
                      </a:r>
                      <a:r>
                        <a:rPr lang="en-AU" sz="2000" b="1" dirty="0">
                          <a:solidFill>
                            <a:schemeClr val="bg1"/>
                          </a:solidFill>
                          <a:latin typeface="Arial" panose="020B0604020202020204" pitchFamily="34" charset="0"/>
                          <a:cs typeface="Arial" panose="020B0604020202020204" pitchFamily="34" charset="0"/>
                        </a:rPr>
                        <a:t> </a:t>
                      </a:r>
                      <a:r>
                        <a:rPr lang="en-AU" sz="2000" b="1" u="sng" dirty="0">
                          <a:solidFill>
                            <a:schemeClr val="bg1"/>
                          </a:solidFill>
                          <a:latin typeface="Arial" panose="020B0604020202020204" pitchFamily="34" charset="0"/>
                          <a:cs typeface="Arial" panose="020B0604020202020204" pitchFamily="34" charset="0"/>
                        </a:rPr>
                        <a:t>charity</a:t>
                      </a:r>
                      <a:endParaRPr lang="en-AU" sz="2000" dirty="0">
                        <a:solidFill>
                          <a:schemeClr val="bg1"/>
                        </a:solidFill>
                        <a:latin typeface="Arial" panose="020B0604020202020204" pitchFamily="34" charset="0"/>
                        <a:cs typeface="Arial" panose="020B0604020202020204" pitchFamily="34" charset="0"/>
                      </a:endParaRPr>
                    </a:p>
                  </a:txBody>
                  <a:tcPr>
                    <a:solidFill>
                      <a:schemeClr val="tx2">
                        <a:lumMod val="50000"/>
                      </a:schemeClr>
                    </a:solidFill>
                  </a:tcPr>
                </a:tc>
                <a:tc>
                  <a:txBody>
                    <a:bodyPr/>
                    <a:lstStyle/>
                    <a:p>
                      <a:endParaRPr lang="en-AU" sz="2000" dirty="0">
                        <a:latin typeface="Arial" panose="020B0604020202020204" pitchFamily="34" charset="0"/>
                        <a:cs typeface="Arial" panose="020B0604020202020204" pitchFamily="34" charset="0"/>
                      </a:endParaRPr>
                    </a:p>
                  </a:txBody>
                  <a:tcPr>
                    <a:solidFill>
                      <a:schemeClr val="tx2">
                        <a:lumMod val="50000"/>
                      </a:schemeClr>
                    </a:solidFill>
                  </a:tcPr>
                </a:tc>
                <a:extLst>
                  <a:ext uri="{0D108BD9-81ED-4DB2-BD59-A6C34878D82A}">
                    <a16:rowId xmlns:a16="http://schemas.microsoft.com/office/drawing/2014/main" val="386334010"/>
                  </a:ext>
                </a:extLst>
              </a:tr>
              <a:tr h="993058">
                <a:tc>
                  <a:txBody>
                    <a:bodyPr/>
                    <a:lstStyle/>
                    <a:p>
                      <a:r>
                        <a:rPr lang="en-AU" sz="2000" dirty="0">
                          <a:solidFill>
                            <a:schemeClr val="bg1"/>
                          </a:solidFill>
                          <a:latin typeface="Arial" panose="020B0604020202020204" pitchFamily="34" charset="0"/>
                          <a:cs typeface="Arial" panose="020B0604020202020204" pitchFamily="34" charset="0"/>
                        </a:rPr>
                        <a:t>Charity/Cause</a:t>
                      </a:r>
                    </a:p>
                  </a:txBody>
                  <a:tcPr>
                    <a:solidFill>
                      <a:schemeClr val="accent1">
                        <a:lumMod val="75000"/>
                      </a:schemeClr>
                    </a:solidFill>
                  </a:tcPr>
                </a:tc>
                <a:tc>
                  <a:txBody>
                    <a:bodyPr/>
                    <a:lstStyle/>
                    <a:p>
                      <a:endParaRPr lang="en-AU" sz="2000" dirty="0">
                        <a:solidFill>
                          <a:schemeClr val="bg1"/>
                        </a:solidFill>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dirty="0">
                          <a:solidFill>
                            <a:schemeClr val="bg1"/>
                          </a:solidFill>
                          <a:latin typeface="Arial" panose="020B0604020202020204" pitchFamily="34" charset="0"/>
                          <a:cs typeface="Arial" panose="020B0604020202020204" pitchFamily="34" charset="0"/>
                        </a:rPr>
                        <a:t>Charity/Cause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000" dirty="0">
                        <a:solidFill>
                          <a:schemeClr val="bg1"/>
                        </a:solidFill>
                        <a:latin typeface="Arial" panose="020B0604020202020204" pitchFamily="34" charset="0"/>
                        <a:cs typeface="Arial" panose="020B0604020202020204" pitchFamily="34" charset="0"/>
                      </a:endParaRPr>
                    </a:p>
                  </a:txBody>
                  <a:tcPr>
                    <a:solidFill>
                      <a:schemeClr val="tx2">
                        <a:lumMod val="50000"/>
                      </a:schemeClr>
                    </a:solidFill>
                  </a:tcPr>
                </a:tc>
                <a:tc>
                  <a:txBody>
                    <a:bodyPr/>
                    <a:lstStyle/>
                    <a:p>
                      <a:endParaRPr lang="en-AU" sz="2000" dirty="0">
                        <a:latin typeface="Arial" panose="020B0604020202020204" pitchFamily="34" charset="0"/>
                        <a:cs typeface="Arial" panose="020B0604020202020204" pitchFamily="34" charset="0"/>
                      </a:endParaRPr>
                    </a:p>
                  </a:txBody>
                  <a:tcPr>
                    <a:solidFill>
                      <a:schemeClr val="tx2">
                        <a:lumMod val="50000"/>
                      </a:schemeClr>
                    </a:solidFill>
                  </a:tcPr>
                </a:tc>
                <a:extLst>
                  <a:ext uri="{0D108BD9-81ED-4DB2-BD59-A6C34878D82A}">
                    <a16:rowId xmlns:a16="http://schemas.microsoft.com/office/drawing/2014/main" val="3421302482"/>
                  </a:ext>
                </a:extLst>
              </a:tr>
              <a:tr h="675024">
                <a:tc>
                  <a:txBody>
                    <a:bodyPr/>
                    <a:lstStyle/>
                    <a:p>
                      <a:r>
                        <a:rPr lang="en-AU" sz="2000" dirty="0">
                          <a:solidFill>
                            <a:schemeClr val="bg1"/>
                          </a:solidFill>
                          <a:latin typeface="Arial" panose="020B0604020202020204" pitchFamily="34" charset="0"/>
                          <a:cs typeface="Arial" panose="020B0604020202020204" pitchFamily="34" charset="0"/>
                        </a:rPr>
                        <a:t>Tax Deduction</a:t>
                      </a:r>
                    </a:p>
                    <a:p>
                      <a:endParaRPr lang="en-AU" sz="2000" dirty="0">
                        <a:solidFill>
                          <a:schemeClr val="bg1"/>
                        </a:solidFill>
                        <a:latin typeface="Arial" panose="020B0604020202020204" pitchFamily="34" charset="0"/>
                        <a:cs typeface="Arial" panose="020B0604020202020204" pitchFamily="34" charset="0"/>
                      </a:endParaRPr>
                    </a:p>
                    <a:p>
                      <a:endParaRPr lang="en-AU" sz="2000" dirty="0">
                        <a:solidFill>
                          <a:schemeClr val="bg1"/>
                        </a:solidFill>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endParaRPr lang="en-AU" sz="2000" dirty="0">
                        <a:solidFill>
                          <a:schemeClr val="bg1"/>
                        </a:solidFill>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dirty="0">
                          <a:solidFill>
                            <a:schemeClr val="bg1"/>
                          </a:solidFill>
                          <a:latin typeface="Arial" panose="020B0604020202020204" pitchFamily="34" charset="0"/>
                          <a:cs typeface="Arial" panose="020B0604020202020204" pitchFamily="34" charset="0"/>
                        </a:rPr>
                        <a:t>Tax Deduction</a:t>
                      </a:r>
                    </a:p>
                    <a:p>
                      <a:endParaRPr lang="en-AU" sz="2000" dirty="0">
                        <a:solidFill>
                          <a:schemeClr val="bg1"/>
                        </a:solidFill>
                        <a:latin typeface="Arial" panose="020B0604020202020204" pitchFamily="34" charset="0"/>
                        <a:cs typeface="Arial" panose="020B0604020202020204" pitchFamily="34" charset="0"/>
                      </a:endParaRPr>
                    </a:p>
                  </a:txBody>
                  <a:tcPr>
                    <a:solidFill>
                      <a:schemeClr val="tx2">
                        <a:lumMod val="50000"/>
                      </a:schemeClr>
                    </a:solidFill>
                  </a:tcPr>
                </a:tc>
                <a:tc>
                  <a:txBody>
                    <a:bodyPr/>
                    <a:lstStyle/>
                    <a:p>
                      <a:endParaRPr lang="en-AU" sz="2000" dirty="0">
                        <a:latin typeface="Arial" panose="020B0604020202020204" pitchFamily="34" charset="0"/>
                        <a:cs typeface="Arial" panose="020B0604020202020204" pitchFamily="34" charset="0"/>
                      </a:endParaRPr>
                    </a:p>
                  </a:txBody>
                  <a:tcPr>
                    <a:solidFill>
                      <a:schemeClr val="tx2">
                        <a:lumMod val="50000"/>
                      </a:schemeClr>
                    </a:solidFill>
                  </a:tcPr>
                </a:tc>
                <a:extLst>
                  <a:ext uri="{0D108BD9-81ED-4DB2-BD59-A6C34878D82A}">
                    <a16:rowId xmlns:a16="http://schemas.microsoft.com/office/drawing/2014/main" val="3130440552"/>
                  </a:ext>
                </a:extLst>
              </a:tr>
              <a:tr h="391085">
                <a:tc>
                  <a:txBody>
                    <a:bodyPr/>
                    <a:lstStyle/>
                    <a:p>
                      <a:r>
                        <a:rPr lang="en-AU" sz="2000" dirty="0">
                          <a:solidFill>
                            <a:schemeClr val="bg1"/>
                          </a:solidFill>
                          <a:latin typeface="Arial" panose="020B0604020202020204" pitchFamily="34" charset="0"/>
                          <a:cs typeface="Arial" panose="020B0604020202020204" pitchFamily="34" charset="0"/>
                        </a:rPr>
                        <a:t>Marketing by Charities</a:t>
                      </a:r>
                    </a:p>
                    <a:p>
                      <a:endParaRPr lang="en-AU" sz="2000" dirty="0">
                        <a:solidFill>
                          <a:schemeClr val="bg1"/>
                        </a:solidFill>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endParaRPr lang="en-AU" dirty="0"/>
                    </a:p>
                  </a:txBody>
                  <a:tcPr>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chemeClr val="bg1"/>
                          </a:solidFill>
                          <a:latin typeface="Arial" panose="020B0604020202020204" pitchFamily="34" charset="0"/>
                          <a:cs typeface="Arial" panose="020B0604020202020204" pitchFamily="34" charset="0"/>
                        </a:rPr>
                        <a:t>Marketing by Charities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solidFill>
                          <a:schemeClr val="bg1"/>
                        </a:solidFill>
                        <a:latin typeface="Arial" panose="020B0604020202020204" pitchFamily="34" charset="0"/>
                        <a:cs typeface="Arial" panose="020B0604020202020204" pitchFamily="34" charset="0"/>
                      </a:endParaRPr>
                    </a:p>
                    <a:p>
                      <a:endParaRPr lang="en-AU" dirty="0"/>
                    </a:p>
                  </a:txBody>
                  <a:tcPr>
                    <a:solidFill>
                      <a:schemeClr val="tx2">
                        <a:lumMod val="50000"/>
                      </a:schemeClr>
                    </a:solidFill>
                  </a:tcPr>
                </a:tc>
                <a:tc>
                  <a:txBody>
                    <a:bodyPr/>
                    <a:lstStyle/>
                    <a:p>
                      <a:endParaRPr lang="en-AU" dirty="0"/>
                    </a:p>
                  </a:txBody>
                  <a:tcPr>
                    <a:solidFill>
                      <a:schemeClr val="tx2">
                        <a:lumMod val="50000"/>
                      </a:schemeClr>
                    </a:solidFill>
                  </a:tcPr>
                </a:tc>
                <a:extLst>
                  <a:ext uri="{0D108BD9-81ED-4DB2-BD59-A6C34878D82A}">
                    <a16:rowId xmlns:a16="http://schemas.microsoft.com/office/drawing/2014/main" val="3918969502"/>
                  </a:ext>
                </a:extLst>
              </a:tr>
            </a:tbl>
          </a:graphicData>
        </a:graphic>
      </p:graphicFrame>
      <p:pic>
        <p:nvPicPr>
          <p:cNvPr id="5" name="Picture 4">
            <a:extLst>
              <a:ext uri="{FF2B5EF4-FFF2-40B4-BE49-F238E27FC236}">
                <a16:creationId xmlns:a16="http://schemas.microsoft.com/office/drawing/2014/main" id="{413253EA-4192-E0AE-58D8-A1AD80141271}"/>
              </a:ext>
            </a:extLst>
          </p:cNvPr>
          <p:cNvPicPr>
            <a:picLocks noChangeAspect="1"/>
          </p:cNvPicPr>
          <p:nvPr/>
        </p:nvPicPr>
        <p:blipFill>
          <a:blip r:embed="rId9"/>
          <a:stretch>
            <a:fillRect/>
          </a:stretch>
        </p:blipFill>
        <p:spPr>
          <a:xfrm>
            <a:off x="9989822" y="2544793"/>
            <a:ext cx="1066892" cy="1066892"/>
          </a:xfrm>
          <a:prstGeom prst="rect">
            <a:avLst/>
          </a:prstGeom>
        </p:spPr>
      </p:pic>
      <p:pic>
        <p:nvPicPr>
          <p:cNvPr id="6" name="Graphic 5" descr="Checkmark with solid fill">
            <a:extLst>
              <a:ext uri="{FF2B5EF4-FFF2-40B4-BE49-F238E27FC236}">
                <a16:creationId xmlns:a16="http://schemas.microsoft.com/office/drawing/2014/main" id="{602B87D8-C60A-14F4-56AD-5A51F2A28E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94046" y="1592020"/>
            <a:ext cx="914400" cy="914400"/>
          </a:xfrm>
          <a:prstGeom prst="rect">
            <a:avLst/>
          </a:prstGeom>
        </p:spPr>
      </p:pic>
      <p:pic>
        <p:nvPicPr>
          <p:cNvPr id="7" name="Picture 6">
            <a:extLst>
              <a:ext uri="{FF2B5EF4-FFF2-40B4-BE49-F238E27FC236}">
                <a16:creationId xmlns:a16="http://schemas.microsoft.com/office/drawing/2014/main" id="{16C81FE2-4406-5EFB-CE8D-C6C51925DCB5}"/>
              </a:ext>
            </a:extLst>
          </p:cNvPr>
          <p:cNvPicPr>
            <a:picLocks noChangeAspect="1"/>
          </p:cNvPicPr>
          <p:nvPr/>
        </p:nvPicPr>
        <p:blipFill>
          <a:blip r:embed="rId10"/>
          <a:stretch>
            <a:fillRect/>
          </a:stretch>
        </p:blipFill>
        <p:spPr>
          <a:xfrm>
            <a:off x="4365763" y="2559830"/>
            <a:ext cx="1170533" cy="1170533"/>
          </a:xfrm>
          <a:prstGeom prst="rect">
            <a:avLst/>
          </a:prstGeom>
        </p:spPr>
      </p:pic>
      <p:pic>
        <p:nvPicPr>
          <p:cNvPr id="8" name="Graphic 7" descr="Checkmark with solid fill">
            <a:extLst>
              <a:ext uri="{FF2B5EF4-FFF2-40B4-BE49-F238E27FC236}">
                <a16:creationId xmlns:a16="http://schemas.microsoft.com/office/drawing/2014/main" id="{8F375E7E-2390-E797-6B60-0CA8B57574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75321" y="4507334"/>
            <a:ext cx="914400" cy="914400"/>
          </a:xfrm>
          <a:prstGeom prst="rect">
            <a:avLst/>
          </a:prstGeom>
        </p:spPr>
      </p:pic>
      <p:pic>
        <p:nvPicPr>
          <p:cNvPr id="9" name="Graphic 8" descr="Close with solid fill">
            <a:extLst>
              <a:ext uri="{FF2B5EF4-FFF2-40B4-BE49-F238E27FC236}">
                <a16:creationId xmlns:a16="http://schemas.microsoft.com/office/drawing/2014/main" id="{4BCB4F9A-C849-8D39-9B50-F22FE66F67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65570" y="1630665"/>
            <a:ext cx="914400" cy="914400"/>
          </a:xfrm>
          <a:prstGeom prst="rect">
            <a:avLst/>
          </a:prstGeom>
        </p:spPr>
      </p:pic>
      <p:pic>
        <p:nvPicPr>
          <p:cNvPr id="10" name="Graphic 9" descr="Close with solid fill">
            <a:extLst>
              <a:ext uri="{FF2B5EF4-FFF2-40B4-BE49-F238E27FC236}">
                <a16:creationId xmlns:a16="http://schemas.microsoft.com/office/drawing/2014/main" id="{6E98F3B9-E52A-5313-A12E-0DFFCEDBB6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97891" y="4567108"/>
            <a:ext cx="914400" cy="914400"/>
          </a:xfrm>
          <a:prstGeom prst="rect">
            <a:avLst/>
          </a:prstGeom>
        </p:spPr>
      </p:pic>
      <p:pic>
        <p:nvPicPr>
          <p:cNvPr id="12" name="Graphic 11" descr="Close with solid fill">
            <a:extLst>
              <a:ext uri="{FF2B5EF4-FFF2-40B4-BE49-F238E27FC236}">
                <a16:creationId xmlns:a16="http://schemas.microsoft.com/office/drawing/2014/main" id="{92B6AEA7-10C9-C408-1731-A12950E377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7592" y="3562358"/>
            <a:ext cx="914400" cy="914400"/>
          </a:xfrm>
          <a:prstGeom prst="rect">
            <a:avLst/>
          </a:prstGeom>
        </p:spPr>
      </p:pic>
      <p:pic>
        <p:nvPicPr>
          <p:cNvPr id="13" name="Graphic 12" descr="Checkmark with solid fill">
            <a:extLst>
              <a:ext uri="{FF2B5EF4-FFF2-40B4-BE49-F238E27FC236}">
                <a16:creationId xmlns:a16="http://schemas.microsoft.com/office/drawing/2014/main" id="{0DF54A05-3326-680D-6647-A70FC7F518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3173" y="3672203"/>
            <a:ext cx="914400" cy="914400"/>
          </a:xfrm>
          <a:prstGeom prst="rect">
            <a:avLst/>
          </a:prstGeom>
        </p:spPr>
      </p:pic>
      <p:pic>
        <p:nvPicPr>
          <p:cNvPr id="4" name="Graphic 3" descr="Checkmark with solid fill">
            <a:extLst>
              <a:ext uri="{FF2B5EF4-FFF2-40B4-BE49-F238E27FC236}">
                <a16:creationId xmlns:a16="http://schemas.microsoft.com/office/drawing/2014/main" id="{F5A33CEB-A4EF-76CE-EA3F-5D4C6979EB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7151" y="5482252"/>
            <a:ext cx="914400" cy="914400"/>
          </a:xfrm>
          <a:prstGeom prst="rect">
            <a:avLst/>
          </a:prstGeom>
        </p:spPr>
      </p:pic>
      <p:pic>
        <p:nvPicPr>
          <p:cNvPr id="14" name="Graphic 13" descr="Close with solid fill">
            <a:extLst>
              <a:ext uri="{FF2B5EF4-FFF2-40B4-BE49-F238E27FC236}">
                <a16:creationId xmlns:a16="http://schemas.microsoft.com/office/drawing/2014/main" id="{EAA8A6BB-EED8-516B-59DE-AB9C2B9721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33900" y="5545595"/>
            <a:ext cx="914400" cy="914400"/>
          </a:xfrm>
          <a:prstGeom prst="rect">
            <a:avLst/>
          </a:prstGeom>
        </p:spPr>
      </p:pic>
      <p:pic>
        <p:nvPicPr>
          <p:cNvPr id="15" name="Graphic 14" descr="Checkmark with solid fill">
            <a:extLst>
              <a:ext uri="{FF2B5EF4-FFF2-40B4-BE49-F238E27FC236}">
                <a16:creationId xmlns:a16="http://schemas.microsoft.com/office/drawing/2014/main" id="{34DBC528-517F-5EE9-0DE7-3BE99160F9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81600" y="3536095"/>
            <a:ext cx="914400" cy="914400"/>
          </a:xfrm>
          <a:prstGeom prst="rect">
            <a:avLst/>
          </a:prstGeom>
        </p:spPr>
      </p:pic>
      <p:pic>
        <p:nvPicPr>
          <p:cNvPr id="11" name="Graphic 10" descr="Checkmark with solid fill">
            <a:extLst>
              <a:ext uri="{FF2B5EF4-FFF2-40B4-BE49-F238E27FC236}">
                <a16:creationId xmlns:a16="http://schemas.microsoft.com/office/drawing/2014/main" id="{19670872-24E7-ED69-43FE-351E215D25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19068" y="3652708"/>
            <a:ext cx="914400" cy="914400"/>
          </a:xfrm>
          <a:prstGeom prst="rect">
            <a:avLst/>
          </a:prstGeom>
        </p:spPr>
      </p:pic>
    </p:spTree>
    <p:extLst>
      <p:ext uri="{BB962C8B-B14F-4D97-AF65-F5344CB8AC3E}">
        <p14:creationId xmlns:p14="http://schemas.microsoft.com/office/powerpoint/2010/main" val="3469269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CB4-166A-61C8-6D73-35E8B25F74AB}"/>
              </a:ext>
            </a:extLst>
          </p:cNvPr>
          <p:cNvSpPr>
            <a:spLocks noGrp="1"/>
          </p:cNvSpPr>
          <p:nvPr>
            <p:ph type="title"/>
          </p:nvPr>
        </p:nvSpPr>
        <p:spPr>
          <a:xfrm>
            <a:off x="1377319" y="148196"/>
            <a:ext cx="8287951" cy="1786654"/>
          </a:xfrm>
        </p:spPr>
        <p:txBody>
          <a:bodyPr>
            <a:normAutofit fontScale="90000"/>
          </a:bodyPr>
          <a:lstStyle/>
          <a:p>
            <a:pPr algn="ctr">
              <a:lnSpc>
                <a:spcPct val="100000"/>
              </a:lnSpc>
            </a:pPr>
            <a:r>
              <a:rPr lang="en-AU" dirty="0">
                <a:solidFill>
                  <a:schemeClr val="accent1">
                    <a:lumMod val="75000"/>
                  </a:schemeClr>
                </a:solidFill>
                <a:latin typeface="Arial" panose="020B0604020202020204" pitchFamily="34" charset="0"/>
                <a:cs typeface="Arial" panose="020B0604020202020204" pitchFamily="34" charset="0"/>
              </a:rPr>
              <a:t>P2P GIVING </a:t>
            </a:r>
            <a:r>
              <a:rPr lang="en-AU" dirty="0">
                <a:latin typeface="Arial" panose="020B0604020202020204" pitchFamily="34" charset="0"/>
                <a:cs typeface="Arial" panose="020B0604020202020204" pitchFamily="34" charset="0"/>
              </a:rPr>
              <a:t>VERSUS</a:t>
            </a:r>
            <a:r>
              <a:rPr lang="en-AU" dirty="0">
                <a:solidFill>
                  <a:schemeClr val="accent1">
                    <a:lumMod val="75000"/>
                  </a:schemeClr>
                </a:solidFill>
                <a:latin typeface="Arial" panose="020B0604020202020204" pitchFamily="34" charset="0"/>
                <a:cs typeface="Arial" panose="020B0604020202020204" pitchFamily="34" charset="0"/>
              </a:rPr>
              <a:t> </a:t>
            </a:r>
            <a:br>
              <a:rPr lang="en-AU" dirty="0">
                <a:solidFill>
                  <a:schemeClr val="accent1">
                    <a:lumMod val="75000"/>
                  </a:schemeClr>
                </a:solidFill>
                <a:latin typeface="Arial" panose="020B0604020202020204" pitchFamily="34" charset="0"/>
                <a:cs typeface="Arial" panose="020B0604020202020204" pitchFamily="34" charset="0"/>
              </a:rPr>
            </a:br>
            <a:r>
              <a:rPr lang="en-AU" dirty="0">
                <a:solidFill>
                  <a:schemeClr val="tx2">
                    <a:lumMod val="50000"/>
                  </a:schemeClr>
                </a:solidFill>
                <a:latin typeface="Arial" panose="020B0604020202020204" pitchFamily="34" charset="0"/>
                <a:cs typeface="Arial" panose="020B0604020202020204" pitchFamily="34" charset="0"/>
              </a:rPr>
              <a:t>TRADITIONAL CHARITABLE GIVING</a:t>
            </a:r>
          </a:p>
        </p:txBody>
      </p:sp>
      <p:sp>
        <p:nvSpPr>
          <p:cNvPr id="11" name="Slide Number Placeholder 10">
            <a:extLst>
              <a:ext uri="{FF2B5EF4-FFF2-40B4-BE49-F238E27FC236}">
                <a16:creationId xmlns:a16="http://schemas.microsoft.com/office/drawing/2014/main" id="{04932FB4-6F0A-604C-1394-A580E263986C}"/>
              </a:ext>
            </a:extLst>
          </p:cNvPr>
          <p:cNvSpPr>
            <a:spLocks noGrp="1"/>
          </p:cNvSpPr>
          <p:nvPr>
            <p:ph type="sldNum" sz="quarter" idx="12"/>
          </p:nvPr>
        </p:nvSpPr>
        <p:spPr>
          <a:xfrm>
            <a:off x="9411268" y="6434236"/>
            <a:ext cx="2743200" cy="365125"/>
          </a:xfrm>
        </p:spPr>
        <p:txBody>
          <a:bodyPr/>
          <a:lstStyle/>
          <a:p>
            <a:fld id="{5EA792F7-1D9E-4C7E-A103-E8EDFDC2691E}" type="slidenum">
              <a:rPr lang="en-US" smtClean="0"/>
              <a:pPr/>
              <a:t>26</a:t>
            </a:fld>
            <a:endParaRPr lang="en-US" dirty="0"/>
          </a:p>
        </p:txBody>
      </p:sp>
      <p:graphicFrame>
        <p:nvGraphicFramePr>
          <p:cNvPr id="12" name="Diagram 11">
            <a:extLst>
              <a:ext uri="{FF2B5EF4-FFF2-40B4-BE49-F238E27FC236}">
                <a16:creationId xmlns:a16="http://schemas.microsoft.com/office/drawing/2014/main" id="{AFC42372-7F2D-0847-65FE-5DB4007195F6}"/>
              </a:ext>
            </a:extLst>
          </p:cNvPr>
          <p:cNvGraphicFramePr/>
          <p:nvPr>
            <p:extLst>
              <p:ext uri="{D42A27DB-BD31-4B8C-83A1-F6EECF244321}">
                <p14:modId xmlns:p14="http://schemas.microsoft.com/office/powerpoint/2010/main" val="2484680895"/>
              </p:ext>
            </p:extLst>
          </p:nvPr>
        </p:nvGraphicFramePr>
        <p:xfrm>
          <a:off x="507864" y="1052643"/>
          <a:ext cx="10988040" cy="4408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5EECC940-136F-FE1C-2CC1-93F150129BB4}"/>
              </a:ext>
            </a:extLst>
          </p:cNvPr>
          <p:cNvSpPr txBox="1"/>
          <p:nvPr/>
        </p:nvSpPr>
        <p:spPr>
          <a:xfrm>
            <a:off x="7281351" y="2817055"/>
            <a:ext cx="2780071" cy="830997"/>
          </a:xfrm>
          <a:prstGeom prst="rect">
            <a:avLst/>
          </a:prstGeom>
          <a:noFill/>
        </p:spPr>
        <p:txBody>
          <a:bodyPr wrap="square" rtlCol="0">
            <a:spAutoFit/>
          </a:bodyPr>
          <a:lstStyle/>
          <a:p>
            <a:pPr algn="ctr"/>
            <a:r>
              <a:rPr lang="en-AU" sz="2400" b="1" dirty="0">
                <a:solidFill>
                  <a:schemeClr val="bg1"/>
                </a:solidFill>
              </a:rPr>
              <a:t>Traditional Charitable Giving</a:t>
            </a:r>
          </a:p>
        </p:txBody>
      </p:sp>
      <p:sp>
        <p:nvSpPr>
          <p:cNvPr id="14" name="TextBox 13">
            <a:extLst>
              <a:ext uri="{FF2B5EF4-FFF2-40B4-BE49-F238E27FC236}">
                <a16:creationId xmlns:a16="http://schemas.microsoft.com/office/drawing/2014/main" id="{F581302D-25A9-1604-7BA7-29E6473D9E89}"/>
              </a:ext>
            </a:extLst>
          </p:cNvPr>
          <p:cNvSpPr txBox="1"/>
          <p:nvPr/>
        </p:nvSpPr>
        <p:spPr>
          <a:xfrm>
            <a:off x="1152435" y="2817056"/>
            <a:ext cx="2510679" cy="830997"/>
          </a:xfrm>
          <a:prstGeom prst="rect">
            <a:avLst/>
          </a:prstGeom>
          <a:noFill/>
        </p:spPr>
        <p:txBody>
          <a:bodyPr wrap="square" rtlCol="0">
            <a:spAutoFit/>
          </a:bodyPr>
          <a:lstStyle/>
          <a:p>
            <a:pPr algn="ctr"/>
            <a:r>
              <a:rPr lang="en-AU" sz="2400" b="1" dirty="0">
                <a:solidFill>
                  <a:schemeClr val="bg1"/>
                </a:solidFill>
              </a:rPr>
              <a:t>Peer-to-Peer </a:t>
            </a:r>
          </a:p>
          <a:p>
            <a:pPr algn="ctr"/>
            <a:r>
              <a:rPr lang="en-AU" sz="2400" b="1" dirty="0">
                <a:solidFill>
                  <a:schemeClr val="bg1"/>
                </a:solidFill>
              </a:rPr>
              <a:t>Giving</a:t>
            </a:r>
          </a:p>
        </p:txBody>
      </p:sp>
      <p:sp>
        <p:nvSpPr>
          <p:cNvPr id="15" name="TextBox 14">
            <a:extLst>
              <a:ext uri="{FF2B5EF4-FFF2-40B4-BE49-F238E27FC236}">
                <a16:creationId xmlns:a16="http://schemas.microsoft.com/office/drawing/2014/main" id="{235FB10E-DA12-4E20-CCE3-789373383326}"/>
              </a:ext>
            </a:extLst>
          </p:cNvPr>
          <p:cNvSpPr txBox="1"/>
          <p:nvPr/>
        </p:nvSpPr>
        <p:spPr>
          <a:xfrm>
            <a:off x="1105877" y="4217593"/>
            <a:ext cx="4297995" cy="2308324"/>
          </a:xfrm>
          <a:prstGeom prst="rect">
            <a:avLst/>
          </a:prstGeom>
          <a:noFill/>
        </p:spPr>
        <p:txBody>
          <a:bodyPr wrap="square" rtlCol="0">
            <a:spAutoFit/>
          </a:bodyPr>
          <a:lstStyle/>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Driven by Fundraiser and Relationship, not altruism or empathy </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‘Warm Glow’ derived from supporting fundraiser.</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Influenced by actions of fundraiser (communication &amp; challenge).</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Cause has to be ‘worthy’, but donors defer to the fundraiser.</a:t>
            </a:r>
          </a:p>
        </p:txBody>
      </p:sp>
      <p:sp>
        <p:nvSpPr>
          <p:cNvPr id="16" name="TextBox 15">
            <a:extLst>
              <a:ext uri="{FF2B5EF4-FFF2-40B4-BE49-F238E27FC236}">
                <a16:creationId xmlns:a16="http://schemas.microsoft.com/office/drawing/2014/main" id="{8C1C2B3C-6787-A52E-5306-172CF2837B9F}"/>
              </a:ext>
            </a:extLst>
          </p:cNvPr>
          <p:cNvSpPr txBox="1"/>
          <p:nvPr/>
        </p:nvSpPr>
        <p:spPr>
          <a:xfrm>
            <a:off x="6001884" y="4217593"/>
            <a:ext cx="4067947" cy="2308324"/>
          </a:xfrm>
          <a:prstGeom prst="rect">
            <a:avLst/>
          </a:prstGeom>
          <a:noFill/>
        </p:spPr>
        <p:txBody>
          <a:bodyPr wrap="square" rtlCol="0">
            <a:spAutoFit/>
          </a:bodyPr>
          <a:lstStyle/>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Driven by altruism or empathy for beneficiaries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‘Warm Glow’ derived from supporting charity.</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Influenced by marketing efforts of charity. </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Cause/Charity are key in decision-making.</a:t>
            </a:r>
          </a:p>
        </p:txBody>
      </p:sp>
      <p:sp>
        <p:nvSpPr>
          <p:cNvPr id="17" name="Oval 16">
            <a:extLst>
              <a:ext uri="{FF2B5EF4-FFF2-40B4-BE49-F238E27FC236}">
                <a16:creationId xmlns:a16="http://schemas.microsoft.com/office/drawing/2014/main" id="{5E768271-C923-42ED-2376-E482A46D87FD}"/>
              </a:ext>
            </a:extLst>
          </p:cNvPr>
          <p:cNvSpPr/>
          <p:nvPr/>
        </p:nvSpPr>
        <p:spPr>
          <a:xfrm>
            <a:off x="3918719" y="2440567"/>
            <a:ext cx="1681316" cy="1632155"/>
          </a:xfrm>
          <a:prstGeom prst="ellipse">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TextBox 17">
            <a:extLst>
              <a:ext uri="{FF2B5EF4-FFF2-40B4-BE49-F238E27FC236}">
                <a16:creationId xmlns:a16="http://schemas.microsoft.com/office/drawing/2014/main" id="{29C639E8-4B4F-1B4E-61B9-44535D6E0CCE}"/>
              </a:ext>
            </a:extLst>
          </p:cNvPr>
          <p:cNvSpPr txBox="1"/>
          <p:nvPr/>
        </p:nvSpPr>
        <p:spPr>
          <a:xfrm>
            <a:off x="3918719" y="3068604"/>
            <a:ext cx="1500320" cy="369332"/>
          </a:xfrm>
          <a:prstGeom prst="rect">
            <a:avLst/>
          </a:prstGeom>
          <a:noFill/>
        </p:spPr>
        <p:txBody>
          <a:bodyPr wrap="square" rtlCol="0">
            <a:spAutoFit/>
          </a:bodyPr>
          <a:lstStyle/>
          <a:p>
            <a:pPr algn="ctr"/>
            <a:r>
              <a:rPr lang="en-AU" b="1" dirty="0">
                <a:latin typeface="Arial" panose="020B0604020202020204" pitchFamily="34" charset="0"/>
                <a:cs typeface="Arial" panose="020B0604020202020204" pitchFamily="34" charset="0"/>
              </a:rPr>
              <a:t>Fundraiser</a:t>
            </a:r>
          </a:p>
        </p:txBody>
      </p:sp>
      <p:sp>
        <p:nvSpPr>
          <p:cNvPr id="19" name="Oval 18">
            <a:extLst>
              <a:ext uri="{FF2B5EF4-FFF2-40B4-BE49-F238E27FC236}">
                <a16:creationId xmlns:a16="http://schemas.microsoft.com/office/drawing/2014/main" id="{8C6B92A9-1BE0-860E-70C2-F2E6D8034B01}"/>
              </a:ext>
            </a:extLst>
          </p:cNvPr>
          <p:cNvSpPr/>
          <p:nvPr/>
        </p:nvSpPr>
        <p:spPr>
          <a:xfrm>
            <a:off x="5600035" y="2440567"/>
            <a:ext cx="1681316" cy="1632155"/>
          </a:xfrm>
          <a:prstGeom prst="ellipse">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TextBox 19">
            <a:extLst>
              <a:ext uri="{FF2B5EF4-FFF2-40B4-BE49-F238E27FC236}">
                <a16:creationId xmlns:a16="http://schemas.microsoft.com/office/drawing/2014/main" id="{0294A1B6-2596-16EF-CD93-9ED27B3D2740}"/>
              </a:ext>
            </a:extLst>
          </p:cNvPr>
          <p:cNvSpPr txBox="1"/>
          <p:nvPr/>
        </p:nvSpPr>
        <p:spPr>
          <a:xfrm>
            <a:off x="5661544" y="3068604"/>
            <a:ext cx="1500320" cy="369332"/>
          </a:xfrm>
          <a:prstGeom prst="rect">
            <a:avLst/>
          </a:prstGeom>
          <a:noFill/>
        </p:spPr>
        <p:txBody>
          <a:bodyPr wrap="square" rtlCol="0">
            <a:spAutoFit/>
          </a:bodyPr>
          <a:lstStyle/>
          <a:p>
            <a:pPr algn="ctr"/>
            <a:r>
              <a:rPr lang="en-AU" b="1" dirty="0">
                <a:latin typeface="Arial" panose="020B0604020202020204" pitchFamily="34" charset="0"/>
                <a:cs typeface="Arial" panose="020B0604020202020204" pitchFamily="34" charset="0"/>
              </a:rPr>
              <a:t>Charity</a:t>
            </a:r>
          </a:p>
        </p:txBody>
      </p:sp>
    </p:spTree>
    <p:extLst>
      <p:ext uri="{BB962C8B-B14F-4D97-AF65-F5344CB8AC3E}">
        <p14:creationId xmlns:p14="http://schemas.microsoft.com/office/powerpoint/2010/main" val="94272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68" name="Freeform: Shape 67">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5" name="Freeform: Shape 69">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6" name="Freeform: Shape 70">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1">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4" name="Oval 73">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76" name="Rectangle 7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67CFFD4B-A548-43CB-A653-2E0E0DCE6FBA}"/>
              </a:ext>
            </a:extLst>
          </p:cNvPr>
          <p:cNvSpPr>
            <a:spLocks noGrp="1"/>
          </p:cNvSpPr>
          <p:nvPr>
            <p:ph idx="1"/>
          </p:nvPr>
        </p:nvSpPr>
        <p:spPr>
          <a:xfrm>
            <a:off x="353250" y="1690965"/>
            <a:ext cx="8558076" cy="5004645"/>
          </a:xfrm>
        </p:spPr>
        <p:txBody>
          <a:bodyPr vert="horz" lIns="91440" tIns="45720" rIns="91440" bIns="45720" rtlCol="0">
            <a:normAutofit/>
          </a:bodyPr>
          <a:lstStyle/>
          <a:p>
            <a:pPr marL="342900" indent="-342900">
              <a:lnSpc>
                <a:spcPct val="110000"/>
              </a:lnSpc>
              <a:buClr>
                <a:schemeClr val="tx1"/>
              </a:buClr>
              <a:buFont typeface="+mj-lt"/>
              <a:buAutoNum type="arabicPeriod"/>
            </a:pPr>
            <a:r>
              <a:rPr lang="en-AU" sz="2400" b="1" kern="100" dirty="0">
                <a:effectLst/>
                <a:latin typeface="Arial" panose="020B0604020202020204" pitchFamily="34" charset="0"/>
                <a:ea typeface="Calibri" panose="020F0502020204030204" pitchFamily="34" charset="0"/>
                <a:cs typeface="Arial" panose="020B0604020202020204" pitchFamily="34" charset="0"/>
              </a:rPr>
              <a:t>Evidence that P2P giving is </a:t>
            </a:r>
            <a:r>
              <a:rPr lang="en-AU" sz="2400" b="1" u="sng" kern="1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different</a:t>
            </a:r>
            <a:r>
              <a:rPr lang="en-AU" sz="2400" b="1" kern="1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AU" sz="2400" b="1" kern="100" dirty="0">
                <a:effectLst/>
                <a:latin typeface="Arial" panose="020B0604020202020204" pitchFamily="34" charset="0"/>
                <a:ea typeface="Calibri" panose="020F0502020204030204" pitchFamily="34" charset="0"/>
                <a:cs typeface="Arial" panose="020B0604020202020204" pitchFamily="34" charset="0"/>
              </a:rPr>
              <a:t>from traditional charitable giving.</a:t>
            </a:r>
          </a:p>
          <a:p>
            <a:pPr marL="342900" indent="-342900">
              <a:lnSpc>
                <a:spcPct val="110000"/>
              </a:lnSpc>
              <a:buClr>
                <a:schemeClr val="tx1"/>
              </a:buClr>
              <a:buFont typeface="+mj-lt"/>
              <a:buAutoNum type="arabicPeriod"/>
            </a:pPr>
            <a:endParaRPr lang="en-AU" sz="800" b="1" kern="1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10000"/>
              </a:lnSpc>
              <a:buClr>
                <a:schemeClr val="tx1"/>
              </a:buClr>
              <a:buFont typeface="+mj-lt"/>
              <a:buAutoNum type="arabicPeriod"/>
            </a:pPr>
            <a:r>
              <a:rPr lang="en-AU" sz="2400" b="1" kern="100" dirty="0">
                <a:latin typeface="Arial" panose="020B0604020202020204" pitchFamily="34" charset="0"/>
                <a:ea typeface="Calibri" panose="020F0502020204030204" pitchFamily="34" charset="0"/>
                <a:cs typeface="Arial" panose="020B0604020202020204" pitchFamily="34" charset="0"/>
              </a:rPr>
              <a:t>Proposing a new term, </a:t>
            </a:r>
            <a:r>
              <a:rPr lang="en-AU" sz="2400" b="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‘relational giving’, </a:t>
            </a:r>
            <a:r>
              <a:rPr lang="en-AU" sz="2400" b="1" kern="100" dirty="0">
                <a:latin typeface="Arial" panose="020B0604020202020204" pitchFamily="34" charset="0"/>
                <a:ea typeface="Calibri" panose="020F0502020204030204" pitchFamily="34" charset="0"/>
                <a:cs typeface="Arial" panose="020B0604020202020204" pitchFamily="34" charset="0"/>
              </a:rPr>
              <a:t>as the primary motivation for P2P Giving.  </a:t>
            </a:r>
          </a:p>
          <a:p>
            <a:pPr marL="342900" indent="-342900">
              <a:lnSpc>
                <a:spcPct val="110000"/>
              </a:lnSpc>
              <a:buClr>
                <a:schemeClr val="tx1"/>
              </a:buClr>
              <a:buFont typeface="+mj-lt"/>
              <a:buAutoNum type="arabicPeriod"/>
            </a:pPr>
            <a:endParaRPr lang="en-AU" sz="800" b="1" kern="1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10000"/>
              </a:lnSpc>
              <a:buClr>
                <a:schemeClr val="tx1"/>
              </a:buClr>
              <a:buFont typeface="+mj-lt"/>
              <a:buAutoNum type="arabicPeriod"/>
            </a:pPr>
            <a:r>
              <a:rPr lang="en-AU" sz="2400" b="1" kern="100" dirty="0">
                <a:latin typeface="Arial" panose="020B0604020202020204" pitchFamily="34" charset="0"/>
                <a:ea typeface="Calibri" panose="020F0502020204030204" pitchFamily="34" charset="0"/>
                <a:cs typeface="Arial" panose="020B0604020202020204" pitchFamily="34" charset="0"/>
              </a:rPr>
              <a:t>P2P giving is largely driven by social ties, </a:t>
            </a:r>
            <a:r>
              <a:rPr lang="en-AU" sz="2400" b="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NOT</a:t>
            </a:r>
            <a:r>
              <a:rPr lang="en-AU" sz="2400" b="1" kern="100" dirty="0">
                <a:latin typeface="Arial" panose="020B0604020202020204" pitchFamily="34" charset="0"/>
                <a:ea typeface="Calibri" panose="020F0502020204030204" pitchFamily="34" charset="0"/>
                <a:cs typeface="Arial" panose="020B0604020202020204" pitchFamily="34" charset="0"/>
              </a:rPr>
              <a:t> altruism or empathy/sympathy for beneficiaries.</a:t>
            </a:r>
          </a:p>
          <a:p>
            <a:pPr marL="342900" indent="-342900">
              <a:lnSpc>
                <a:spcPct val="110000"/>
              </a:lnSpc>
              <a:buClr>
                <a:schemeClr val="tx1"/>
              </a:buClr>
              <a:buFont typeface="+mj-lt"/>
              <a:buAutoNum type="arabicPeriod"/>
            </a:pPr>
            <a:endParaRPr lang="en-AU" sz="800" b="1" kern="1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10000"/>
              </a:lnSpc>
              <a:buClr>
                <a:schemeClr val="tx1"/>
              </a:buClr>
              <a:buFont typeface="+mj-lt"/>
              <a:buAutoNum type="arabicPeriod"/>
            </a:pPr>
            <a:r>
              <a:rPr lang="en-AU" sz="2400" b="1" kern="100" dirty="0">
                <a:latin typeface="Arial" panose="020B0604020202020204" pitchFamily="34" charset="0"/>
                <a:ea typeface="Calibri" panose="020F0502020204030204" pitchFamily="34" charset="0"/>
                <a:cs typeface="Arial" panose="020B0604020202020204" pitchFamily="34" charset="0"/>
              </a:rPr>
              <a:t>Proposing</a:t>
            </a:r>
            <a:r>
              <a:rPr lang="en-AU" sz="2400" b="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‘Warm glow’ </a:t>
            </a:r>
            <a:r>
              <a:rPr lang="en-AU" sz="2400" b="1" kern="100" dirty="0">
                <a:latin typeface="Arial" panose="020B0604020202020204" pitchFamily="34" charset="0"/>
                <a:ea typeface="Calibri" panose="020F0502020204030204" pitchFamily="34" charset="0"/>
                <a:cs typeface="Arial" panose="020B0604020202020204" pitchFamily="34" charset="0"/>
              </a:rPr>
              <a:t>largely derived from supporting fundraiser, </a:t>
            </a:r>
            <a:r>
              <a:rPr lang="en-AU" sz="2400" b="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NOT</a:t>
            </a:r>
            <a:r>
              <a:rPr lang="en-AU" sz="2400" b="1" kern="100" dirty="0">
                <a:latin typeface="Arial" panose="020B0604020202020204" pitchFamily="34" charset="0"/>
                <a:ea typeface="Calibri" panose="020F0502020204030204" pitchFamily="34" charset="0"/>
                <a:cs typeface="Arial" panose="020B0604020202020204" pitchFamily="34" charset="0"/>
              </a:rPr>
              <a:t> charity.</a:t>
            </a:r>
          </a:p>
          <a:p>
            <a:pPr marL="285750" indent="-285750">
              <a:lnSpc>
                <a:spcPct val="150000"/>
              </a:lnSpc>
              <a:buFont typeface="Wingdings" panose="05000000000000000000" pitchFamily="2" charset="2"/>
              <a:buChar char="Ø"/>
            </a:pPr>
            <a:endParaRPr lang="en-AU" sz="18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Wingdings" panose="05000000000000000000" pitchFamily="2" charset="2"/>
              <a:buChar char="Ø"/>
            </a:pPr>
            <a:endParaRPr lang="en-AU"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Wingdings" panose="05000000000000000000" pitchFamily="2" charset="2"/>
              <a:buChar char="Ø"/>
            </a:pPr>
            <a:endParaRPr lang="en-AU" sz="18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78" name="Graphic 190">
            <a:extLst>
              <a:ext uri="{FF2B5EF4-FFF2-40B4-BE49-F238E27FC236}">
                <a16:creationId xmlns:a16="http://schemas.microsoft.com/office/drawing/2014/main" id="{0E01B404-974F-4AE2-B624-17BB796E4C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6620" y="736826"/>
            <a:ext cx="1598829" cy="531293"/>
            <a:chOff x="2504802" y="1755501"/>
            <a:chExt cx="1598829" cy="531293"/>
          </a:xfrm>
          <a:solidFill>
            <a:schemeClr val="tx1"/>
          </a:solidFill>
        </p:grpSpPr>
        <p:sp>
          <p:nvSpPr>
            <p:cNvPr id="79" name="Freeform: Shape 78">
              <a:extLst>
                <a:ext uri="{FF2B5EF4-FFF2-40B4-BE49-F238E27FC236}">
                  <a16:creationId xmlns:a16="http://schemas.microsoft.com/office/drawing/2014/main" id="{67FEB7B1-DDBA-42D8-94CB-1B67FE8A46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75" name="Freeform: Shape 79">
              <a:extLst>
                <a:ext uri="{FF2B5EF4-FFF2-40B4-BE49-F238E27FC236}">
                  <a16:creationId xmlns:a16="http://schemas.microsoft.com/office/drawing/2014/main" id="{F4FA28F1-7DF7-4464-9F21-7F65D9C16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82" name="Group 81">
            <a:extLst>
              <a:ext uri="{FF2B5EF4-FFF2-40B4-BE49-F238E27FC236}">
                <a16:creationId xmlns:a16="http://schemas.microsoft.com/office/drawing/2014/main" id="{4B298437-9289-4DEE-A22A-B50B8E0C57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85765" y="619275"/>
            <a:ext cx="932200" cy="932200"/>
            <a:chOff x="10791258" y="619275"/>
            <a:chExt cx="932200" cy="932200"/>
          </a:xfrm>
        </p:grpSpPr>
        <p:sp>
          <p:nvSpPr>
            <p:cNvPr id="83" name="Graphic 212">
              <a:extLst>
                <a:ext uri="{FF2B5EF4-FFF2-40B4-BE49-F238E27FC236}">
                  <a16:creationId xmlns:a16="http://schemas.microsoft.com/office/drawing/2014/main" id="{59E0E14B-533C-4293-A8D7-28796C92D3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14E2471F-A3DF-4EAB-84FF-9780F82F8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86" name="Group 85">
            <a:extLst>
              <a:ext uri="{FF2B5EF4-FFF2-40B4-BE49-F238E27FC236}">
                <a16:creationId xmlns:a16="http://schemas.microsoft.com/office/drawing/2014/main" id="{0A8BC7D6-3432-421F-90E8-E5BF9B9D39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28487" y="4452518"/>
            <a:ext cx="1152011" cy="1152031"/>
            <a:chOff x="10154385" y="4452524"/>
            <a:chExt cx="1443404" cy="1443428"/>
          </a:xfrm>
          <a:solidFill>
            <a:schemeClr val="tx1"/>
          </a:solidFill>
        </p:grpSpPr>
        <p:grpSp>
          <p:nvGrpSpPr>
            <p:cNvPr id="87" name="Graphic 4">
              <a:extLst>
                <a:ext uri="{FF2B5EF4-FFF2-40B4-BE49-F238E27FC236}">
                  <a16:creationId xmlns:a16="http://schemas.microsoft.com/office/drawing/2014/main" id="{764DF47C-D245-46EE-A937-932EC186CC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58" name="Freeform: Shape 257">
                <a:extLst>
                  <a:ext uri="{FF2B5EF4-FFF2-40B4-BE49-F238E27FC236}">
                    <a16:creationId xmlns:a16="http://schemas.microsoft.com/office/drawing/2014/main" id="{B6EA011F-E7F7-4A27-B6B2-9832E9354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5D458372-A83B-43D3-9998-D1D2B3081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77D64EA0-FFCF-4BDF-89B2-5B648CD1F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F033E79C-0381-469C-8800-4B4FEE9FD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E384816D-093E-4BB4-89A6-B6E4950C3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F2DE614D-A78E-4CF9-80E7-658607310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77288799-85C0-4A9E-83BF-7B84F6E9D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A7C530FF-B456-4339-BBD9-75981532A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93DC5CA-F466-4BB7-B330-5946C3EBCB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652AD3C1-566F-41D7-8059-807188288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EBEA6F10-8633-48F6-AE72-D03B44BF2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9629B1F-7CE2-43B6-81E1-4556AF2A5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1CE04191-338C-438C-A70F-B4F362F5F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0E302DE-F5BF-44C3-B4D3-88E2A73C8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8A690F16-904F-4F71-9EEF-2DFCBE31B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99C1E91C-D127-487C-A335-9A012661F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35539DB9-BA80-4876-AB4E-61BC7B18E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90094BC3-EA93-4795-A26E-236E7F29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C9C2B563-C93E-4ABD-9449-21A2E5BE2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38D90666-0FEC-4890-81A4-1F09924BF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4FE7571C-1478-498F-9E95-5BA8B678A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107CDB14-39D0-479D-AE83-726D910D54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B2771033-D4AE-42FC-9473-0347188B9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F0B48913-7143-42A4-8120-353ABABDC7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6EA5364A-A1F2-45EC-969B-B7B5F0061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8BC60A3A-669D-471C-9481-A15DF5038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47684A41-39DE-4BB2-B472-28A5AB7A1C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A9AAFEBC-D145-4DA1-A650-4FBEBC662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36EA8E14-F741-4E55-B759-E8093BFAB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D192A52-549A-421F-8770-413344929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54BFC0C9-6D6C-41D5-877A-7052FD722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B988EE7A-D042-49A7-959A-AB44232728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CD0DCAA3-971E-4EFA-9812-8A404DBC7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844A7012-7332-4C82-BF0E-4834C8DCEE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601BD996-AF3D-405D-8A11-719225B24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32D9A512-3288-4B8C-BCC2-889B95B4E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CEE70BE8-3A6B-4570-8476-219699AF3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04A60616-6526-40BE-A8BC-595F49AC2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663B88BB-FC18-41D5-9C5B-B4EEA43D6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34C9DF15-6DE1-4839-93F0-95F376351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E694AEEB-E314-4562-BF3F-F5B865E4C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8949D739-43C2-4128-86AB-BE710A35E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942A5148-2DB9-48F8-8269-3A71C4512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B688197-714F-4C1C-9B32-E2D81F1C9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6A6A0BC0-91AB-4840-8AA1-553B092C5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FF46D4FF-A70E-4F8B-8471-BA483E5D8A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228BC4A2-4A8B-4616-9ADF-17D37019D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40B1722B-3BB7-49CA-89E6-C2F50891D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521A95C-93A2-4E5D-BE31-6E5F62AE7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1A78E7DE-6742-4A64-AC19-6C615C376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8768DBB7-A35B-49D8-BC5C-FF3619151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85CF4963-8446-4F68-9A7A-B50DE870A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3EB48C3A-7DBA-48D1-B479-386CCE543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02D97164-3DC5-421E-87D7-6923B8330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3A6DBB7C-9533-4A99-942E-22A0EC2F4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A617E8CA-2845-4AA6-A0E6-D786F0E95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B91B0F15-8290-40BE-A056-8A7B5E84C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A095B22C-D5E4-4412-A33A-572956A8E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6413F144-0EAC-46C1-A89A-E76106649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5D0E1500-9FD0-4426-B8D2-BDFE30927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9F34C9FD-3B20-43DA-95EA-35886687AE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C39D8CB1-C9E7-4763-B62D-1314196A7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E09CF46E-FB6D-4FBD-B01B-43518534F7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B4DA1727-78CE-40F1-A689-A9787274C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E94372DB-6954-4A1D-8C5A-E36C2B99C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04FD5EE8-6B98-4CBE-A34B-B02D733C5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696ABB36-2D77-4E67-9583-76159BEED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E6209AD8-CF8B-49AB-89CD-47BB53A07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068EE6CA-AAF1-4C40-921F-D02DA011D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6AE9971-42A3-4055-A84F-3BE66638A7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4A4C4C31-0BAE-40AF-A0DD-9E8535F8E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09AF775-6BD6-40D9-BF43-38037C948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330B4F0-D1EC-45CA-84A9-281491D9C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6FB936AE-01B0-4B4E-8BDB-71221853B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D64C9C59-35B4-4175-BD0B-862DB3695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949ADB1-3F97-4F4E-B27D-0C2C99FECA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C7E7BC03-4365-4267-BEF5-29B87D03F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3275D5DF-DA70-4E66-9CDB-EC30E9F33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88A24D17-5992-43CA-9837-9F1342781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4AEEC2F8-B9B5-427D-B1F4-9A3B24A4F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9BFCE7F9-A73E-438D-9E4D-DD2573BE6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0A195B1B-62C3-47E6-8F0A-18C8CE48F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37762D87-00A0-4EF8-913E-AAFB725779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95D960C5-C8F4-4C8D-AEA1-B15D22D98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58679F34-F645-4977-9141-AE0DF99B86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23145794-9EDD-4491-87F3-70E69872A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45417F9-CBA3-4B04-810F-99E33656B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7FBF0752-07C9-4939-BF51-F60F491C54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5EE8F42B-3290-46B8-B0AF-B6B7436219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43A3DC55-4CCD-4378-BDDE-E3EE92F8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5ED2E89E-8A9B-4F8E-9F19-B1185A1CB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451942DD-8B41-457D-A0E8-6AA9D6AA8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116B7192-A61C-44FF-A787-7F36021DA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273B36FE-6F70-4780-BD1A-F69FB565A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CC59C483-C7AF-45EB-847F-FC63DD5A3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DDBBB7E-0FCB-441D-8685-C314430747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1500519F-E3D8-4F5D-8BF3-8F15F4BB7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52409787-9C7F-4B9B-AA42-F5B5DAF66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6F698306-7FDC-43F4-A928-80DE5A474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DF7879DC-A20F-433F-ADD0-7A240C70AE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83D3836-D3B0-434D-A26B-FB0AE61D23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96D6B4F6-02A9-4BFE-8300-0E95CEBEC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117980F7-762B-4C6D-87EE-8B06BF2B6A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EB25595A-B8B9-4337-AC59-7C63320E0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F7352AA8-4A98-47AB-AD53-963BD75A1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6E5E175F-B75F-4B1D-BB44-5C44CEF8E2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CD1F8433-ED8B-414A-93FF-67FE104E8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1EE8B47F-2BF0-4F1D-AE52-C7ECE277D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A758AF4F-E7C1-4B7F-B596-EBBD4227BC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889A745B-3BED-40F7-8261-69CD63539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B1B7C29D-9C7D-48E1-972C-E666E8EAE5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DFC3A349-CC86-4D83-82BC-421130F9B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DBE4DDA-8095-4407-988A-C0D1944CB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BCBF14E2-D217-4826-853E-DFA7CDB6E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B11F2262-F1E1-4E1B-AC25-B27766B2C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E3282B64-F198-42FE-BF95-41A3E60B8A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B191314A-B68B-462F-978C-931968F22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9C10412E-0F8D-48B0-9AEA-4B9E3C5BC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D45E4142-9114-43EF-AF76-50743EE2B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118E6415-BABA-4A8B-939D-D3708A6F6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B20F7E56-333C-4D31-B009-C14DD8FF74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1E66C05C-DC5A-4D6E-BB5E-3AB49C3D2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A1C27E0F-5E2A-452C-8E5C-F4AE77D35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5800A847-27F6-4050-A666-7EFD66026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41790167-6234-4B9D-ADBF-CF2C942E2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87DF862F-062E-44A5-9EE8-7C27A70A9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5139A566-2510-4665-8F42-CAE61CC63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EC1B42BE-601F-4477-A1E4-08F1B7553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6126EA27-2BB4-4F66-AADD-A948349CA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C2612DF1-5558-4144-A68A-4B8908EDA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6AB8B3A3-7DC3-40DA-B716-B991C0F0F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8D5513B1-B754-47CA-8027-194024E9F2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6E2AFDE0-2C8B-4843-87A2-00FB6C1D3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322B2ED8-8734-45BA-BDB8-DFCB66408C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97598399-1C0C-4D9D-8529-478F566BF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5572A984-BB9A-45CD-B1CF-65ED4445E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55F65930-C0E0-46E2-B7DA-04DCE701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548B7EBF-FAE9-455B-8C9C-B1A87F0F87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F7E9EF55-C9C5-46DB-BB9F-64EF0B03C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D3EDD473-682F-4658-B61B-6286D55D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64239637-5087-4268-8DD8-FC90118FF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BE8672AD-1C52-4E40-9DA8-DD905829A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9A8BB16E-BB0B-4C9A-ABDB-D92B37590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92744AB8-F786-4A66-89FE-BA512ACAA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104F498D-E716-4266-99A6-C99D920ED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50963E8C-A1AD-4E4C-A59D-FAD381598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8AA1427B-7471-4F6F-9665-064353592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A65698F5-0892-47EB-B493-B7C17B7351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073E74EF-EDB7-4E40-BFEC-07A79CE2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F6CBDFCC-4247-4061-9CC8-F97E878A0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C0917AA2-D197-402E-A1A6-C83045800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FBA78735-86F7-467C-98AF-B503234A17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A2A9470A-A0B7-4045-BF89-CB240F8FC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F493D6AD-A577-467E-8FBA-4796009F7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220430A6-2D2B-43D2-96B7-A918E83792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D3A6342A-024B-4CE5-A64A-B76FA5E64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F423E7C6-EF86-4CAA-8650-F02005122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260A6113-BA8A-426B-9C3D-839577991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2B6C882D-BB2E-4A52-843D-A19DEACA8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2BD4A578-9F57-4AA9-929A-E17570069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39C574D7-7B5C-4491-8CEA-9AB2A6A23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37BFA8DF-1005-4EED-81D0-2F8D07B13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90207940-3589-4DE0-B1B8-E9FD38442A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3A5E8C6C-526B-487A-B0F3-4EA69D90C8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DFF5B9C9-0C85-4673-AE7D-5A378B4A0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38B407A1-1804-4518-8D54-8BA1C9478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490BDDD0-06F2-4BF6-B501-6FE7B2FA2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4049B8A9-52DD-4D7A-8C9D-8503C7A8C2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CA6A9F65-6E03-4A52-A212-3B2B2F9A0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88" name="Graphic 4">
              <a:extLst>
                <a:ext uri="{FF2B5EF4-FFF2-40B4-BE49-F238E27FC236}">
                  <a16:creationId xmlns:a16="http://schemas.microsoft.com/office/drawing/2014/main" id="{75272C56-516F-448F-A689-99DDF807629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89" name="Freeform: Shape 88">
                <a:extLst>
                  <a:ext uri="{FF2B5EF4-FFF2-40B4-BE49-F238E27FC236}">
                    <a16:creationId xmlns:a16="http://schemas.microsoft.com/office/drawing/2014/main" id="{01850FE0-7F44-4F7B-AEC0-EC18772408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2CC5AB4-2046-49CE-8328-15216AC6D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0689F1F1-A8B0-4B1E-AF86-5BA247390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C098B5BF-7A47-4612-99A7-92913B240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701C5C2-0698-4B5D-9A72-1F233D75E7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1EAE1A4-9E27-4958-86A7-13D051B1E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1378738E-B89D-4E88-AC52-4F35639B4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D21C36E-AD47-4919-9B61-A4E46D4AF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0BC5A3F-6226-4627-8935-C6523658E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F827952-69BF-4640-82D8-E1A7991C13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8955A36-AB1C-49F6-8303-48F0CECB6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A94D64E4-0F73-4636-8483-D72F552D42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01622FC-712F-4CDA-AD0F-48D6AEEE2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E2464837-766D-4495-B542-3E55CA313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2E2011A-A691-4056-BA83-5AE5DA5D2F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25D03B6-BA5C-4F35-B534-2958BE2D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FFA21F3-49AA-4046-AA1B-8AF347E65D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6AD5F85E-4055-4660-9612-0FAAB83C9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42F0FC1-F3C6-4F46-8689-752836939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BD2B2E5-6320-4D47-A498-BA4B872B40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F464586-9DDA-4328-805D-80B712E2DB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85B3F8A1-D5AE-49DF-A40E-ACC1E3121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B89CB14C-CBE9-429B-BEF1-5B364C4DF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1157CE18-C763-4AA0-92AA-2C0F0C0BC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F4CF8E8-E78C-4FCE-9191-C0D2D78A11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4EA3223-D631-41C3-A439-7BD891A936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D90F9C61-C8B5-4067-8B02-2201380D4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B6A80D9A-67F0-4CD7-9340-A92FF6B71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A8E2ACFD-43B0-477D-B4BA-00CA38CDE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A66B1B2-4ECE-4EB0-89ED-466167C53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F2C465D2-FE19-4020-8DED-4A6F8DAB7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C66B733-FA4A-4E4C-B93B-7C33AF2DE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981F9387-3002-4AC4-8A38-E869E6644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566E1CD5-F7E2-45D7-AEF7-BC08FE3C6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EECF55A-054C-4075-A383-6AA7730DD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BB6417CB-6916-4D45-9675-BB940158F2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071B27B1-619D-450C-AE37-4711931A7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194A3B9C-75FA-4F91-B74F-4904D9D82D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C737D59-38C5-4C71-8E82-3242EC269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0FE06754-0432-42D1-B88A-80C1C9575A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AF9EE4B1-D5B7-43E0-B69F-363DDCBBD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CE7C87C-53F5-406C-9565-A6287453F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15DA7714-98BE-4DB5-A732-E51BE0FC1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E99D639-E701-422B-99B2-B908FFC40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3CFC8C86-6A9B-4FC2-850F-244CC809A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1A3BE664-FC9E-4C30-ABFA-C3597B5056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91EF4631-B670-463C-ABA3-80120C96F0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8805675E-8B92-477F-A381-D568EEAC03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FABE2F0D-23FA-4FA8-AF49-831C6F8FF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B4935589-F286-4F1D-8141-DC29318E4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A8537D0-FA05-4E99-98CD-14A1E2E40C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4306776-4597-40C1-8CEA-5B0B7A170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32B998B-E2E7-48D3-A858-83E55EC129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F7AAF66-7ACC-4337-84A0-49F4D5247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E944F3A7-9E59-4599-AC48-9A60462D1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3ECF174-F0E7-4DB5-ABFC-1506C97A05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54DE89E-1C25-4524-B470-BDD18E1D7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66B3EB3-A9F5-4E2E-9D31-93A2B7CA51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D698F22B-2E15-4E95-B62C-67A23816B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47244A1D-0DE6-41FD-B791-44684D49F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8CFA451F-2534-4429-8EB7-F481A1A0B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318BF261-C3FB-423A-8E99-8F78BB5E3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8EEAA0F9-44F7-4442-92B2-C3236491D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50D9881-601E-4D65-BC57-2B3FFB98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7D21934B-62BB-4FD0-9CAD-4A9463628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516AFB2A-6A2C-454C-9B85-7F7C0601D2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7604E0FD-4716-4EBB-A84D-CD4DE76DF5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3126F09-55DB-41DE-AC1E-C16A3900AB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0F375666-5F5B-4FF9-82E6-EE5844B07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5E6B0421-EADA-4552-A7DA-C0094C31A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CA326009-6419-464C-90F4-7052E1CE8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9CA9BB2B-26FD-4082-8C98-D77773C59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931B940C-BBBF-4B19-850A-827E275B0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4444386D-718F-4F16-AFE5-418910F494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56994DF6-17CA-4780-9299-F697C123B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CF11D648-BCB9-48B7-BB5A-587E0E474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5FD1CA17-E5F7-4BA5-9628-8FAEF8E96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DE3E270E-0B56-420B-9E11-39C0053909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DCC3E57-366D-433D-A692-173467B4B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E9037CC2-FE33-4DAE-A097-7089747D88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EB51A605-EA22-4197-82CB-2DBC54D87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0A8AA9E1-27CF-40F1-9C39-5E7974034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7A91EA2-DA67-42CD-8DB0-B0EFEBFBE9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236D129D-B6B1-4B3A-884B-F258C5075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54D00009-F50B-4211-A557-9928B1E23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CD372432-51DF-4952-A7A1-2662B17B8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4A7BBA90-77FB-4446-B5C3-8A9D095FB2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5439AE7-1B79-45F6-9B9E-BD3FE107C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0CEA0EC4-CA9E-449B-B165-93AE862BF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D4696EC4-B697-4F0F-AC37-50B86C258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FC6C4A62-16B1-4A4E-AE66-987528E10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EC2B6603-1E71-4632-9336-2EF04631E1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71FD4202-4E65-42DC-A151-A4E12CCD3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46A045D1-9E13-4D1B-B0B2-51253608D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D129FF56-4A2C-4248-8D61-2D443078EA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69EDB80-421B-41B1-BEAA-EBCF78528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1CCC5634-ECE2-48FA-A017-4E5616596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12E6B449-4B47-4B3D-87BD-CD5ABCE2A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DBF0712D-1990-44E3-A0E9-3B58794BB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7D56FF7E-12BD-4B18-8E8C-832F44ED3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ADB24642-D1B7-4310-B509-E87B615D5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CBC1CF74-4E99-4B74-A113-4D86AD4B1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F63D4008-B633-4D42-B8D9-6A2EF45406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12B2253E-79EA-462F-B0F7-7AC2680D1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F3DBC8E6-6D1A-48C9-BDCB-118C3F7E0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CA62A208-74D3-4715-AA45-4242BFCAC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62EF3051-B7EB-40BF-9517-DACEC4F69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A5BFA2B5-1495-4C12-91F9-A97FA4BF9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84FAC3B1-CEB4-4FC0-988E-A6A69C26DF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E675E80D-4CA9-4B35-9E02-88A36BE23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64AF02B8-6EDB-4F9C-A5BC-8824631E3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8E47A36D-3C57-447D-A683-6A127BDCF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D5C5909D-E4BA-49FD-979B-E5354BD8BC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D2FB7182-E36E-492B-8063-D696513FF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C5057475-340D-4D05-A9A0-7D0A142A91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3A713E7-DDBB-471D-9C62-06FED1733B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D7B329B3-8C59-46A9-8619-39AAB6BC4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B4967109-0937-40E9-B514-211A7139A4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AFA6018E-BDA4-431E-A554-929F4064A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AB94711B-6944-496D-9610-6FD9EEFEFA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A6943304-77CF-476D-97FE-2446AFB77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BB0D704E-F205-48A9-AB6C-7876F624B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1A025AB1-A69C-4112-B52C-630D3794F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BBF8F0BF-8B92-4A36-A6DC-A05499DAE8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61523E0E-EDAD-481B-BC2C-CA1F4FCD6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7BD8317-81B6-4FBC-BE8B-0932B2F6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6DC2D600-17FF-4995-BFCB-7828B7B3A7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BF4B884-9C23-4CFE-83D9-2684311C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51890B6D-5E4A-410F-A6C1-3CFC026B6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7F9069B6-F9D4-4879-819C-BF26F05E7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9F7ED034-C43F-44EA-BD7F-402E15E6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A1AF245-4D76-4BEB-A140-CEB6CED79A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E200320D-258F-468E-A6AB-36A2248A9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DE1F0581-A718-4587-AF4F-41BD374E0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D6FE5071-2441-43A9-AF63-ECC3F5879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03757FD5-AB95-4F79-BE9D-578E27DA9F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447189BF-D4F8-465C-8671-BC3DFD1899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4C6D1DF9-B037-41C4-B6EC-79FCB01E0F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A9194234-0939-4C43-96C5-16A73A7AE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515179E6-CF1D-4543-A8A2-F6CDD1028E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1D3629E-CDA6-4C79-BB65-9DEE19607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C993CC91-843C-4516-92F1-505C5C181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90A353D-6A43-4321-BB1D-AB6B57414D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341F7DD8-0592-425F-80F8-6F8972F31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B7AC72A-2A9E-435D-85CA-9F545AA4A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EA4D2FBC-CB8E-4996-9E48-7FB6A3C52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A42FB97E-E1D0-4445-8203-EB863FC07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4BDF055F-3D00-4F20-9D27-441A28422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2F4A7659-EFA5-428B-BB2A-503190812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382E5248-5500-4FD3-80D5-72E5F37CD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A7BBE74-89A9-4296-BFD4-6BFE45086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9923C233-A2FB-49C0-BE39-65F2FDDE39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40033D00-0BCF-47A0-894B-7D7E58CC9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8935B4AD-5D38-4102-AF83-9DBBF51FE2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41C582AD-05A2-4DB7-B8F5-2B02417ABA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8D66DCE8-FAFB-42B8-BEB9-383E53FF8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BDB64AE3-FBBC-4060-BA4B-79DE4D588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5062B4C6-BBCF-44CF-A4A6-8A1900CAC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410E20E3-1A75-47B0-A487-92389EF833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0FE5E141-EEF6-4303-826C-1E55B3D54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DB86DCED-C16A-4A80-86D7-D8C533062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DEF7E440-9DEC-432B-8870-70B13E7ED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BE9CCDFD-227E-4A9C-AE7B-0AE303F3A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1ED97839-E4D7-4D9A-B458-17A6F25FC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36FF737D-5C24-4CFB-AC90-7CAA71CCC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9F2CC475-46DE-40F1-8D24-494352F9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94A11584-6B6C-4F9B-A379-2F8AEEFE2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FF21F17B-ACA1-4F1C-B89D-8A8663938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68308D72-A7DF-474E-BACE-C80A9E7DCC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
        <p:nvSpPr>
          <p:cNvPr id="13" name="Slide Number Placeholder 12">
            <a:extLst>
              <a:ext uri="{FF2B5EF4-FFF2-40B4-BE49-F238E27FC236}">
                <a16:creationId xmlns:a16="http://schemas.microsoft.com/office/drawing/2014/main" id="{D3BBC6D0-24F1-4125-B4D0-F714412AE027}"/>
              </a:ext>
            </a:extLst>
          </p:cNvPr>
          <p:cNvSpPr>
            <a:spLocks noGrp="1"/>
          </p:cNvSpPr>
          <p:nvPr>
            <p:ph type="sldNum" sz="quarter" idx="12"/>
          </p:nvPr>
        </p:nvSpPr>
        <p:spPr>
          <a:xfrm>
            <a:off x="9406171" y="6413720"/>
            <a:ext cx="2743200" cy="365125"/>
          </a:xfrm>
        </p:spPr>
        <p:txBody>
          <a:bodyPr vert="horz" lIns="91440" tIns="45720" rIns="91440" bIns="45720" rtlCol="0" anchor="ctr">
            <a:normAutofit/>
          </a:bodyPr>
          <a:lstStyle/>
          <a:p>
            <a:pPr>
              <a:spcAft>
                <a:spcPts val="600"/>
              </a:spcAft>
            </a:pPr>
            <a:fld id="{5EA792F7-1D9E-4C7E-A103-E8EDFDC2691E}" type="slidenum">
              <a:rPr lang="en-US"/>
              <a:pPr>
                <a:spcAft>
                  <a:spcPts val="600"/>
                </a:spcAft>
              </a:pPr>
              <a:t>27</a:t>
            </a:fld>
            <a:endParaRPr lang="en-US"/>
          </a:p>
        </p:txBody>
      </p:sp>
      <p:pic>
        <p:nvPicPr>
          <p:cNvPr id="29" name="Picture Placeholder 28">
            <a:extLst>
              <a:ext uri="{FF2B5EF4-FFF2-40B4-BE49-F238E27FC236}">
                <a16:creationId xmlns:a16="http://schemas.microsoft.com/office/drawing/2014/main" id="{5CD6D1D0-1F94-4C57-B5B1-E06F64D18675}"/>
              </a:ext>
            </a:extLst>
          </p:cNvPr>
          <p:cNvPicPr>
            <a:picLocks noGrp="1" noChangeAspect="1"/>
          </p:cNvPicPr>
          <p:nvPr>
            <p:ph type="pic" sz="quarter" idx="15"/>
          </p:nvPr>
        </p:nvPicPr>
        <p:blipFill rotWithShape="1">
          <a:blip r:embed="rId3"/>
          <a:srcRect l="16227" r="24272" b="-2"/>
          <a:stretch/>
        </p:blipFill>
        <p:spPr>
          <a:xfrm>
            <a:off x="9099096" y="3648859"/>
            <a:ext cx="3082169" cy="2610906"/>
          </a:xfrm>
          <a:prstGeom prst="rect">
            <a:avLst/>
          </a:prstGeom>
        </p:spPr>
      </p:pic>
      <p:sp>
        <p:nvSpPr>
          <p:cNvPr id="7" name="Title 6">
            <a:extLst>
              <a:ext uri="{FF2B5EF4-FFF2-40B4-BE49-F238E27FC236}">
                <a16:creationId xmlns:a16="http://schemas.microsoft.com/office/drawing/2014/main" id="{67938E4F-AA93-4065-8004-A3FE6CB35600}"/>
              </a:ext>
            </a:extLst>
          </p:cNvPr>
          <p:cNvSpPr>
            <a:spLocks noGrp="1"/>
          </p:cNvSpPr>
          <p:nvPr>
            <p:ph type="title"/>
          </p:nvPr>
        </p:nvSpPr>
        <p:spPr>
          <a:xfrm>
            <a:off x="400790" y="136525"/>
            <a:ext cx="9553242" cy="1318365"/>
          </a:xfrm>
          <a:solidFill>
            <a:schemeClr val="bg1"/>
          </a:solidFill>
        </p:spPr>
        <p:txBody>
          <a:bodyPr vert="horz" lIns="91440" tIns="45720" rIns="91440" bIns="45720" rtlCol="0" anchor="b">
            <a:normAutofit/>
          </a:bodyPr>
          <a:lstStyle/>
          <a:p>
            <a:r>
              <a:rPr lang="en-US" sz="4100" dirty="0">
                <a:solidFill>
                  <a:schemeClr val="accent1">
                    <a:lumMod val="75000"/>
                  </a:schemeClr>
                </a:solidFill>
                <a:latin typeface="Arial" panose="020B0604020202020204" pitchFamily="34" charset="0"/>
                <a:cs typeface="Arial" panose="020B0604020202020204" pitchFamily="34" charset="0"/>
              </a:rPr>
              <a:t>WHY IS THIS RESEARCH </a:t>
            </a:r>
            <a:br>
              <a:rPr lang="en-US" sz="4100" dirty="0">
                <a:solidFill>
                  <a:schemeClr val="accent1">
                    <a:lumMod val="75000"/>
                  </a:schemeClr>
                </a:solidFill>
                <a:latin typeface="Arial" panose="020B0604020202020204" pitchFamily="34" charset="0"/>
                <a:cs typeface="Arial" panose="020B0604020202020204" pitchFamily="34" charset="0"/>
              </a:rPr>
            </a:br>
            <a:r>
              <a:rPr lang="en-US" sz="4100" dirty="0">
                <a:latin typeface="Arial" panose="020B0604020202020204" pitchFamily="34" charset="0"/>
                <a:cs typeface="Arial" panose="020B0604020202020204" pitchFamily="34" charset="0"/>
              </a:rPr>
              <a:t>IMPORTANT?</a:t>
            </a:r>
          </a:p>
        </p:txBody>
      </p:sp>
    </p:spTree>
    <p:extLst>
      <p:ext uri="{BB962C8B-B14F-4D97-AF65-F5344CB8AC3E}">
        <p14:creationId xmlns:p14="http://schemas.microsoft.com/office/powerpoint/2010/main" val="42780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fade">
                                      <p:cBhvr>
                                        <p:cTn id="28" dur="1000"/>
                                        <p:tgtEl>
                                          <p:spTgt spid="8">
                                            <p:txEl>
                                              <p:pRg st="6" end="6"/>
                                            </p:txEl>
                                          </p:spTgt>
                                        </p:tgtEl>
                                      </p:cBhvr>
                                    </p:animEffect>
                                    <p:anim calcmode="lin" valueType="num">
                                      <p:cBhvr>
                                        <p:cTn id="29"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68" name="Freeform: Shape 67">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5" name="Freeform: Shape 69">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6" name="Freeform: Shape 70">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1">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4" name="Oval 73">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76" name="Rectangle 7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67CFFD4B-A548-43CB-A653-2E0E0DCE6FBA}"/>
              </a:ext>
            </a:extLst>
          </p:cNvPr>
          <p:cNvSpPr>
            <a:spLocks noGrp="1"/>
          </p:cNvSpPr>
          <p:nvPr>
            <p:ph idx="1"/>
          </p:nvPr>
        </p:nvSpPr>
        <p:spPr>
          <a:xfrm>
            <a:off x="138916" y="1581925"/>
            <a:ext cx="7910275" cy="4962348"/>
          </a:xfrm>
        </p:spPr>
        <p:txBody>
          <a:bodyPr vert="horz" lIns="91440" tIns="45720" rIns="91440" bIns="45720" rtlCol="0">
            <a:normAutofit fontScale="92500"/>
          </a:bodyPr>
          <a:lstStyle/>
          <a:p>
            <a:pPr marL="342900" indent="-342900">
              <a:lnSpc>
                <a:spcPct val="120000"/>
              </a:lnSpc>
              <a:buClr>
                <a:schemeClr val="tx1"/>
              </a:buClr>
              <a:buFont typeface="Arial" panose="020B0604020202020204" pitchFamily="34" charset="0"/>
              <a:buChar char="•"/>
            </a:pPr>
            <a:r>
              <a:rPr lang="en-AU" sz="2600" b="1" kern="100" dirty="0">
                <a:latin typeface="Arial" panose="020B0604020202020204" pitchFamily="34" charset="0"/>
                <a:ea typeface="Calibri" panose="020F0502020204030204" pitchFamily="34" charset="0"/>
                <a:cs typeface="Arial" panose="020B0604020202020204" pitchFamily="34" charset="0"/>
              </a:rPr>
              <a:t>Most P2P donors </a:t>
            </a:r>
            <a:r>
              <a:rPr lang="en-AU" sz="2600" b="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do not connect emotionally </a:t>
            </a:r>
            <a:r>
              <a:rPr lang="en-AU" sz="2600" b="1" kern="100" dirty="0">
                <a:latin typeface="Arial" panose="020B0604020202020204" pitchFamily="34" charset="0"/>
                <a:ea typeface="Calibri" panose="020F0502020204030204" pitchFamily="34" charset="0"/>
                <a:cs typeface="Arial" panose="020B0604020202020204" pitchFamily="34" charset="0"/>
              </a:rPr>
              <a:t>with beneficiaries - altruism and empathy/sympathy for beneficiaries are lacking.</a:t>
            </a:r>
          </a:p>
          <a:p>
            <a:pPr marL="342900" indent="-342900">
              <a:lnSpc>
                <a:spcPct val="120000"/>
              </a:lnSpc>
              <a:buClr>
                <a:schemeClr val="tx1"/>
              </a:buClr>
              <a:buFont typeface="Arial" panose="020B0604020202020204" pitchFamily="34" charset="0"/>
              <a:buChar char="•"/>
            </a:pPr>
            <a:r>
              <a:rPr lang="en-AU" sz="2600" b="1" kern="100" dirty="0">
                <a:latin typeface="Arial" panose="020B0604020202020204" pitchFamily="34" charset="0"/>
                <a:ea typeface="Calibri" panose="020F0502020204030204" pitchFamily="34" charset="0"/>
                <a:cs typeface="Arial" panose="020B0604020202020204" pitchFamily="34" charset="0"/>
              </a:rPr>
              <a:t>Altruism is </a:t>
            </a:r>
            <a:r>
              <a:rPr lang="en-AU" sz="2600" b="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driven</a:t>
            </a:r>
            <a:r>
              <a:rPr lang="en-AU" sz="2600" b="1" kern="100" dirty="0">
                <a:latin typeface="Arial" panose="020B0604020202020204" pitchFamily="34" charset="0"/>
                <a:ea typeface="Calibri" panose="020F0502020204030204" pitchFamily="34" charset="0"/>
                <a:cs typeface="Arial" panose="020B0604020202020204" pitchFamily="34" charset="0"/>
              </a:rPr>
              <a:t> by feelings of empathy             </a:t>
            </a:r>
            <a:r>
              <a:rPr lang="en-AU" sz="1900" b="1" kern="100" dirty="0">
                <a:latin typeface="Arial" panose="020B0604020202020204" pitchFamily="34" charset="0"/>
                <a:ea typeface="Calibri" panose="020F0502020204030204" pitchFamily="34" charset="0"/>
                <a:cs typeface="Arial" panose="020B0604020202020204" pitchFamily="34" charset="0"/>
              </a:rPr>
              <a:t>(Empathy-Altruism Hypothesis of Batson et al. 1991)</a:t>
            </a:r>
          </a:p>
          <a:p>
            <a:pPr marL="342900" indent="-342900">
              <a:lnSpc>
                <a:spcPct val="120000"/>
              </a:lnSpc>
              <a:buClr>
                <a:schemeClr val="tx1"/>
              </a:buClr>
              <a:buFont typeface="Arial" panose="020B0604020202020204" pitchFamily="34" charset="0"/>
              <a:buChar char="•"/>
            </a:pPr>
            <a:r>
              <a:rPr lang="en-AU" sz="2600" b="1" kern="100" dirty="0">
                <a:latin typeface="Arial" panose="020B0604020202020204" pitchFamily="34" charset="0"/>
                <a:ea typeface="Calibri" panose="020F0502020204030204" pitchFamily="34" charset="0"/>
                <a:cs typeface="Arial" panose="020B0604020202020204" pitchFamily="34" charset="0"/>
              </a:rPr>
              <a:t>The role of </a:t>
            </a:r>
            <a:r>
              <a:rPr lang="en-AU" sz="2600" b="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fundraiser</a:t>
            </a:r>
            <a:r>
              <a:rPr lang="en-AU" sz="2600" b="1" kern="100" dirty="0">
                <a:latin typeface="Arial" panose="020B0604020202020204" pitchFamily="34" charset="0"/>
                <a:ea typeface="Calibri" panose="020F0502020204030204" pitchFamily="34" charset="0"/>
                <a:cs typeface="Arial" panose="020B0604020202020204" pitchFamily="34" charset="0"/>
              </a:rPr>
              <a:t> takes precedence in P2P Giving.</a:t>
            </a:r>
          </a:p>
          <a:p>
            <a:pPr marL="342900" indent="-342900">
              <a:lnSpc>
                <a:spcPct val="120000"/>
              </a:lnSpc>
              <a:buClr>
                <a:schemeClr val="tx1"/>
              </a:buClr>
              <a:buFont typeface="Arial" panose="020B0604020202020204" pitchFamily="34" charset="0"/>
              <a:buChar char="•"/>
            </a:pPr>
            <a:r>
              <a:rPr lang="en-AU" sz="2600" b="1" kern="100" dirty="0">
                <a:latin typeface="Arial" panose="020B0604020202020204" pitchFamily="34" charset="0"/>
                <a:ea typeface="Calibri" panose="020F0502020204030204" pitchFamily="34" charset="0"/>
                <a:cs typeface="Arial" panose="020B0604020202020204" pitchFamily="34" charset="0"/>
              </a:rPr>
              <a:t>Not all three actors (fundraiser, donor, and beneficiary) </a:t>
            </a:r>
            <a:r>
              <a:rPr lang="en-AU" sz="2600" b="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are equal </a:t>
            </a:r>
            <a:r>
              <a:rPr lang="en-AU" sz="2600" b="1" kern="100" dirty="0">
                <a:latin typeface="Arial" panose="020B0604020202020204" pitchFamily="34" charset="0"/>
                <a:ea typeface="Calibri" panose="020F0502020204030204" pitchFamily="34" charset="0"/>
                <a:cs typeface="Arial" panose="020B0604020202020204" pitchFamily="34" charset="0"/>
              </a:rPr>
              <a:t>in P2P Giving, beneficiary is less important </a:t>
            </a:r>
            <a:r>
              <a:rPr lang="en-AU" b="1" kern="100" dirty="0">
                <a:latin typeface="Arial" panose="020B0604020202020204" pitchFamily="34" charset="0"/>
                <a:ea typeface="Calibri" panose="020F0502020204030204" pitchFamily="34" charset="0"/>
                <a:cs typeface="Arial" panose="020B0604020202020204" pitchFamily="34" charset="0"/>
              </a:rPr>
              <a:t>(adapting Chapman’s Charitable Triad Model)</a:t>
            </a:r>
            <a:r>
              <a:rPr lang="en-AU" sz="2600" b="1" kern="100" dirty="0">
                <a:latin typeface="Arial" panose="020B0604020202020204" pitchFamily="34" charset="0"/>
                <a:ea typeface="Calibri" panose="020F0502020204030204" pitchFamily="34" charset="0"/>
                <a:cs typeface="Arial" panose="020B0604020202020204" pitchFamily="34" charset="0"/>
              </a:rPr>
              <a:t>.</a:t>
            </a:r>
            <a:endParaRPr lang="en-AU" sz="2400" b="1" kern="1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20000"/>
              </a:lnSpc>
              <a:buClr>
                <a:schemeClr val="tx1"/>
              </a:buClr>
              <a:buFont typeface="Arial" panose="020B0604020202020204" pitchFamily="34" charset="0"/>
              <a:buChar char="•"/>
            </a:pPr>
            <a:endParaRPr lang="en-AU" sz="2400" b="1"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Wingdings" panose="05000000000000000000" pitchFamily="2" charset="2"/>
              <a:buChar char="Ø"/>
            </a:pPr>
            <a:endParaRPr lang="en-AU" sz="18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Wingdings" panose="05000000000000000000" pitchFamily="2" charset="2"/>
              <a:buChar char="Ø"/>
            </a:pPr>
            <a:endParaRPr lang="en-AU"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Wingdings" panose="05000000000000000000" pitchFamily="2" charset="2"/>
              <a:buChar char="Ø"/>
            </a:pPr>
            <a:endParaRPr lang="en-AU" sz="18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78" name="Graphic 190">
            <a:extLst>
              <a:ext uri="{FF2B5EF4-FFF2-40B4-BE49-F238E27FC236}">
                <a16:creationId xmlns:a16="http://schemas.microsoft.com/office/drawing/2014/main" id="{0E01B404-974F-4AE2-B624-17BB796E4C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6620" y="736826"/>
            <a:ext cx="1598829" cy="531293"/>
            <a:chOff x="2504802" y="1755501"/>
            <a:chExt cx="1598829" cy="531293"/>
          </a:xfrm>
          <a:solidFill>
            <a:schemeClr val="tx1"/>
          </a:solidFill>
        </p:grpSpPr>
        <p:sp>
          <p:nvSpPr>
            <p:cNvPr id="79" name="Freeform: Shape 78">
              <a:extLst>
                <a:ext uri="{FF2B5EF4-FFF2-40B4-BE49-F238E27FC236}">
                  <a16:creationId xmlns:a16="http://schemas.microsoft.com/office/drawing/2014/main" id="{67FEB7B1-DDBA-42D8-94CB-1B67FE8A46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75" name="Freeform: Shape 79">
              <a:extLst>
                <a:ext uri="{FF2B5EF4-FFF2-40B4-BE49-F238E27FC236}">
                  <a16:creationId xmlns:a16="http://schemas.microsoft.com/office/drawing/2014/main" id="{F4FA28F1-7DF7-4464-9F21-7F65D9C16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82" name="Group 81">
            <a:extLst>
              <a:ext uri="{FF2B5EF4-FFF2-40B4-BE49-F238E27FC236}">
                <a16:creationId xmlns:a16="http://schemas.microsoft.com/office/drawing/2014/main" id="{4B298437-9289-4DEE-A22A-B50B8E0C57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85765" y="619275"/>
            <a:ext cx="932200" cy="932200"/>
            <a:chOff x="10791258" y="619275"/>
            <a:chExt cx="932200" cy="932200"/>
          </a:xfrm>
        </p:grpSpPr>
        <p:sp>
          <p:nvSpPr>
            <p:cNvPr id="83" name="Graphic 212">
              <a:extLst>
                <a:ext uri="{FF2B5EF4-FFF2-40B4-BE49-F238E27FC236}">
                  <a16:creationId xmlns:a16="http://schemas.microsoft.com/office/drawing/2014/main" id="{59E0E14B-533C-4293-A8D7-28796C92D3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14E2471F-A3DF-4EAB-84FF-9780F82F8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86" name="Group 85">
            <a:extLst>
              <a:ext uri="{FF2B5EF4-FFF2-40B4-BE49-F238E27FC236}">
                <a16:creationId xmlns:a16="http://schemas.microsoft.com/office/drawing/2014/main" id="{0A8BC7D6-3432-421F-90E8-E5BF9B9D39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28487" y="4452518"/>
            <a:ext cx="1152011" cy="1152031"/>
            <a:chOff x="10154385" y="4452524"/>
            <a:chExt cx="1443404" cy="1443428"/>
          </a:xfrm>
          <a:solidFill>
            <a:schemeClr val="tx1"/>
          </a:solidFill>
        </p:grpSpPr>
        <p:grpSp>
          <p:nvGrpSpPr>
            <p:cNvPr id="87" name="Graphic 4">
              <a:extLst>
                <a:ext uri="{FF2B5EF4-FFF2-40B4-BE49-F238E27FC236}">
                  <a16:creationId xmlns:a16="http://schemas.microsoft.com/office/drawing/2014/main" id="{764DF47C-D245-46EE-A937-932EC186CC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58" name="Freeform: Shape 257">
                <a:extLst>
                  <a:ext uri="{FF2B5EF4-FFF2-40B4-BE49-F238E27FC236}">
                    <a16:creationId xmlns:a16="http://schemas.microsoft.com/office/drawing/2014/main" id="{B6EA011F-E7F7-4A27-B6B2-9832E9354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5D458372-A83B-43D3-9998-D1D2B3081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77D64EA0-FFCF-4BDF-89B2-5B648CD1F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F033E79C-0381-469C-8800-4B4FEE9FD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E384816D-093E-4BB4-89A6-B6E4950C3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F2DE614D-A78E-4CF9-80E7-658607310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77288799-85C0-4A9E-83BF-7B84F6E9D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A7C530FF-B456-4339-BBD9-75981532A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93DC5CA-F466-4BB7-B330-5946C3EBCB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652AD3C1-566F-41D7-8059-807188288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EBEA6F10-8633-48F6-AE72-D03B44BF2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9629B1F-7CE2-43B6-81E1-4556AF2A5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1CE04191-338C-438C-A70F-B4F362F5F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0E302DE-F5BF-44C3-B4D3-88E2A73C8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8A690F16-904F-4F71-9EEF-2DFCBE31B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99C1E91C-D127-487C-A335-9A012661F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35539DB9-BA80-4876-AB4E-61BC7B18E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90094BC3-EA93-4795-A26E-236E7F29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C9C2B563-C93E-4ABD-9449-21A2E5BE2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38D90666-0FEC-4890-81A4-1F09924BF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4FE7571C-1478-498F-9E95-5BA8B678A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107CDB14-39D0-479D-AE83-726D910D54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B2771033-D4AE-42FC-9473-0347188B9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F0B48913-7143-42A4-8120-353ABABDC7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6EA5364A-A1F2-45EC-969B-B7B5F0061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8BC60A3A-669D-471C-9481-A15DF5038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47684A41-39DE-4BB2-B472-28A5AB7A1C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A9AAFEBC-D145-4DA1-A650-4FBEBC662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36EA8E14-F741-4E55-B759-E8093BFAB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D192A52-549A-421F-8770-413344929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54BFC0C9-6D6C-41D5-877A-7052FD722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B988EE7A-D042-49A7-959A-AB44232728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CD0DCAA3-971E-4EFA-9812-8A404DBC7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844A7012-7332-4C82-BF0E-4834C8DCEE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601BD996-AF3D-405D-8A11-719225B24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32D9A512-3288-4B8C-BCC2-889B95B4E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CEE70BE8-3A6B-4570-8476-219699AF3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04A60616-6526-40BE-A8BC-595F49AC2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663B88BB-FC18-41D5-9C5B-B4EEA43D6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34C9DF15-6DE1-4839-93F0-95F376351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E694AEEB-E314-4562-BF3F-F5B865E4C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8949D739-43C2-4128-86AB-BE710A35E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942A5148-2DB9-48F8-8269-3A71C4512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B688197-714F-4C1C-9B32-E2D81F1C9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6A6A0BC0-91AB-4840-8AA1-553B092C5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FF46D4FF-A70E-4F8B-8471-BA483E5D8A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228BC4A2-4A8B-4616-9ADF-17D37019D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40B1722B-3BB7-49CA-89E6-C2F50891D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521A95C-93A2-4E5D-BE31-6E5F62AE7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1A78E7DE-6742-4A64-AC19-6C615C376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8768DBB7-A35B-49D8-BC5C-FF3619151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85CF4963-8446-4F68-9A7A-B50DE870A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3EB48C3A-7DBA-48D1-B479-386CCE543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02D97164-3DC5-421E-87D7-6923B8330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3A6DBB7C-9533-4A99-942E-22A0EC2F4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A617E8CA-2845-4AA6-A0E6-D786F0E95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B91B0F15-8290-40BE-A056-8A7B5E84C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A095B22C-D5E4-4412-A33A-572956A8E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6413F144-0EAC-46C1-A89A-E76106649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5D0E1500-9FD0-4426-B8D2-BDFE30927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9F34C9FD-3B20-43DA-95EA-35886687AE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C39D8CB1-C9E7-4763-B62D-1314196A7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E09CF46E-FB6D-4FBD-B01B-43518534F7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B4DA1727-78CE-40F1-A689-A9787274C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E94372DB-6954-4A1D-8C5A-E36C2B99C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04FD5EE8-6B98-4CBE-A34B-B02D733C5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696ABB36-2D77-4E67-9583-76159BEED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E6209AD8-CF8B-49AB-89CD-47BB53A07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068EE6CA-AAF1-4C40-921F-D02DA011D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6AE9971-42A3-4055-A84F-3BE66638A7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4A4C4C31-0BAE-40AF-A0DD-9E8535F8E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09AF775-6BD6-40D9-BF43-38037C948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330B4F0-D1EC-45CA-84A9-281491D9C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6FB936AE-01B0-4B4E-8BDB-71221853B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D64C9C59-35B4-4175-BD0B-862DB3695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949ADB1-3F97-4F4E-B27D-0C2C99FECA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C7E7BC03-4365-4267-BEF5-29B87D03F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3275D5DF-DA70-4E66-9CDB-EC30E9F33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88A24D17-5992-43CA-9837-9F1342781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4AEEC2F8-B9B5-427D-B1F4-9A3B24A4F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9BFCE7F9-A73E-438D-9E4D-DD2573BE6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0A195B1B-62C3-47E6-8F0A-18C8CE48F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37762D87-00A0-4EF8-913E-AAFB725779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95D960C5-C8F4-4C8D-AEA1-B15D22D98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58679F34-F645-4977-9141-AE0DF99B86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23145794-9EDD-4491-87F3-70E69872A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45417F9-CBA3-4B04-810F-99E33656B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7FBF0752-07C9-4939-BF51-F60F491C54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5EE8F42B-3290-46B8-B0AF-B6B7436219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43A3DC55-4CCD-4378-BDDE-E3EE92F8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5ED2E89E-8A9B-4F8E-9F19-B1185A1CB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451942DD-8B41-457D-A0E8-6AA9D6AA8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116B7192-A61C-44FF-A787-7F36021DA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273B36FE-6F70-4780-BD1A-F69FB565A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CC59C483-C7AF-45EB-847F-FC63DD5A3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DDBBB7E-0FCB-441D-8685-C314430747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1500519F-E3D8-4F5D-8BF3-8F15F4BB7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52409787-9C7F-4B9B-AA42-F5B5DAF66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6F698306-7FDC-43F4-A928-80DE5A474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DF7879DC-A20F-433F-ADD0-7A240C70AE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83D3836-D3B0-434D-A26B-FB0AE61D23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96D6B4F6-02A9-4BFE-8300-0E95CEBEC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117980F7-762B-4C6D-87EE-8B06BF2B6A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EB25595A-B8B9-4337-AC59-7C63320E0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F7352AA8-4A98-47AB-AD53-963BD75A1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6E5E175F-B75F-4B1D-BB44-5C44CEF8E2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CD1F8433-ED8B-414A-93FF-67FE104E8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1EE8B47F-2BF0-4F1D-AE52-C7ECE277D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A758AF4F-E7C1-4B7F-B596-EBBD4227BC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889A745B-3BED-40F7-8261-69CD63539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B1B7C29D-9C7D-48E1-972C-E666E8EAE5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DFC3A349-CC86-4D83-82BC-421130F9B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DBE4DDA-8095-4407-988A-C0D1944CB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BCBF14E2-D217-4826-853E-DFA7CDB6E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B11F2262-F1E1-4E1B-AC25-B27766B2C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E3282B64-F198-42FE-BF95-41A3E60B8A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B191314A-B68B-462F-978C-931968F22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9C10412E-0F8D-48B0-9AEA-4B9E3C5BC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D45E4142-9114-43EF-AF76-50743EE2B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118E6415-BABA-4A8B-939D-D3708A6F6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B20F7E56-333C-4D31-B009-C14DD8FF74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1E66C05C-DC5A-4D6E-BB5E-3AB49C3D2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A1C27E0F-5E2A-452C-8E5C-F4AE77D35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5800A847-27F6-4050-A666-7EFD66026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41790167-6234-4B9D-ADBF-CF2C942E2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87DF862F-062E-44A5-9EE8-7C27A70A9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5139A566-2510-4665-8F42-CAE61CC63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EC1B42BE-601F-4477-A1E4-08F1B7553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6126EA27-2BB4-4F66-AADD-A948349CA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C2612DF1-5558-4144-A68A-4B8908EDA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6AB8B3A3-7DC3-40DA-B716-B991C0F0F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8D5513B1-B754-47CA-8027-194024E9F2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6E2AFDE0-2C8B-4843-87A2-00FB6C1D3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322B2ED8-8734-45BA-BDB8-DFCB66408C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97598399-1C0C-4D9D-8529-478F566BF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5572A984-BB9A-45CD-B1CF-65ED4445E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55F65930-C0E0-46E2-B7DA-04DCE701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548B7EBF-FAE9-455B-8C9C-B1A87F0F87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F7E9EF55-C9C5-46DB-BB9F-64EF0B03C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D3EDD473-682F-4658-B61B-6286D55D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64239637-5087-4268-8DD8-FC90118FF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BE8672AD-1C52-4E40-9DA8-DD905829A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9A8BB16E-BB0B-4C9A-ABDB-D92B37590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92744AB8-F786-4A66-89FE-BA512ACAA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104F498D-E716-4266-99A6-C99D920ED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50963E8C-A1AD-4E4C-A59D-FAD381598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8AA1427B-7471-4F6F-9665-064353592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A65698F5-0892-47EB-B493-B7C17B7351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073E74EF-EDB7-4E40-BFEC-07A79CE2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F6CBDFCC-4247-4061-9CC8-F97E878A0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C0917AA2-D197-402E-A1A6-C83045800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FBA78735-86F7-467C-98AF-B503234A17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A2A9470A-A0B7-4045-BF89-CB240F8FC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F493D6AD-A577-467E-8FBA-4796009F7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220430A6-2D2B-43D2-96B7-A918E83792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D3A6342A-024B-4CE5-A64A-B76FA5E64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F423E7C6-EF86-4CAA-8650-F02005122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260A6113-BA8A-426B-9C3D-839577991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2B6C882D-BB2E-4A52-843D-A19DEACA8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2BD4A578-9F57-4AA9-929A-E17570069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39C574D7-7B5C-4491-8CEA-9AB2A6A23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37BFA8DF-1005-4EED-81D0-2F8D07B13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90207940-3589-4DE0-B1B8-E9FD38442A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3A5E8C6C-526B-487A-B0F3-4EA69D90C8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DFF5B9C9-0C85-4673-AE7D-5A378B4A0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38B407A1-1804-4518-8D54-8BA1C9478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490BDDD0-06F2-4BF6-B501-6FE7B2FA2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4049B8A9-52DD-4D7A-8C9D-8503C7A8C2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CA6A9F65-6E03-4A52-A212-3B2B2F9A0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88" name="Graphic 4">
              <a:extLst>
                <a:ext uri="{FF2B5EF4-FFF2-40B4-BE49-F238E27FC236}">
                  <a16:creationId xmlns:a16="http://schemas.microsoft.com/office/drawing/2014/main" id="{75272C56-516F-448F-A689-99DDF807629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89" name="Freeform: Shape 88">
                <a:extLst>
                  <a:ext uri="{FF2B5EF4-FFF2-40B4-BE49-F238E27FC236}">
                    <a16:creationId xmlns:a16="http://schemas.microsoft.com/office/drawing/2014/main" id="{01850FE0-7F44-4F7B-AEC0-EC18772408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2CC5AB4-2046-49CE-8328-15216AC6D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0689F1F1-A8B0-4B1E-AF86-5BA247390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C098B5BF-7A47-4612-99A7-92913B240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701C5C2-0698-4B5D-9A72-1F233D75E7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1EAE1A4-9E27-4958-86A7-13D051B1E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1378738E-B89D-4E88-AC52-4F35639B4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D21C36E-AD47-4919-9B61-A4E46D4AF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0BC5A3F-6226-4627-8935-C6523658E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F827952-69BF-4640-82D8-E1A7991C13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8955A36-AB1C-49F6-8303-48F0CECB6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A94D64E4-0F73-4636-8483-D72F552D42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01622FC-712F-4CDA-AD0F-48D6AEEE2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E2464837-766D-4495-B542-3E55CA313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2E2011A-A691-4056-BA83-5AE5DA5D2F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25D03B6-BA5C-4F35-B534-2958BE2D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FFA21F3-49AA-4046-AA1B-8AF347E65D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6AD5F85E-4055-4660-9612-0FAAB83C9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42F0FC1-F3C6-4F46-8689-752836939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BD2B2E5-6320-4D47-A498-BA4B872B40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F464586-9DDA-4328-805D-80B712E2DB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85B3F8A1-D5AE-49DF-A40E-ACC1E3121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B89CB14C-CBE9-429B-BEF1-5B364C4DF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1157CE18-C763-4AA0-92AA-2C0F0C0BC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F4CF8E8-E78C-4FCE-9191-C0D2D78A11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4EA3223-D631-41C3-A439-7BD891A936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D90F9C61-C8B5-4067-8B02-2201380D4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B6A80D9A-67F0-4CD7-9340-A92FF6B71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A8E2ACFD-43B0-477D-B4BA-00CA38CDE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A66B1B2-4ECE-4EB0-89ED-466167C53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F2C465D2-FE19-4020-8DED-4A6F8DAB7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C66B733-FA4A-4E4C-B93B-7C33AF2DE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981F9387-3002-4AC4-8A38-E869E6644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566E1CD5-F7E2-45D7-AEF7-BC08FE3C6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EECF55A-054C-4075-A383-6AA7730DD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BB6417CB-6916-4D45-9675-BB940158F2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071B27B1-619D-450C-AE37-4711931A7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194A3B9C-75FA-4F91-B74F-4904D9D82D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C737D59-38C5-4C71-8E82-3242EC269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0FE06754-0432-42D1-B88A-80C1C9575A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AF9EE4B1-D5B7-43E0-B69F-363DDCBBD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CE7C87C-53F5-406C-9565-A6287453F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15DA7714-98BE-4DB5-A732-E51BE0FC1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E99D639-E701-422B-99B2-B908FFC40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3CFC8C86-6A9B-4FC2-850F-244CC809A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1A3BE664-FC9E-4C30-ABFA-C3597B5056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91EF4631-B670-463C-ABA3-80120C96F0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8805675E-8B92-477F-A381-D568EEAC03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FABE2F0D-23FA-4FA8-AF49-831C6F8FF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B4935589-F286-4F1D-8141-DC29318E4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A8537D0-FA05-4E99-98CD-14A1E2E40C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4306776-4597-40C1-8CEA-5B0B7A170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32B998B-E2E7-48D3-A858-83E55EC129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F7AAF66-7ACC-4337-84A0-49F4D5247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E944F3A7-9E59-4599-AC48-9A60462D1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3ECF174-F0E7-4DB5-ABFC-1506C97A05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54DE89E-1C25-4524-B470-BDD18E1D7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66B3EB3-A9F5-4E2E-9D31-93A2B7CA51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D698F22B-2E15-4E95-B62C-67A23816B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47244A1D-0DE6-41FD-B791-44684D49F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8CFA451F-2534-4429-8EB7-F481A1A0B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318BF261-C3FB-423A-8E99-8F78BB5E3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8EEAA0F9-44F7-4442-92B2-C3236491D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50D9881-601E-4D65-BC57-2B3FFB98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7D21934B-62BB-4FD0-9CAD-4A9463628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516AFB2A-6A2C-454C-9B85-7F7C0601D2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7604E0FD-4716-4EBB-A84D-CD4DE76DF5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3126F09-55DB-41DE-AC1E-C16A3900AB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0F375666-5F5B-4FF9-82E6-EE5844B07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5E6B0421-EADA-4552-A7DA-C0094C31A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CA326009-6419-464C-90F4-7052E1CE8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9CA9BB2B-26FD-4082-8C98-D77773C59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931B940C-BBBF-4B19-850A-827E275B0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4444386D-718F-4F16-AFE5-418910F494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56994DF6-17CA-4780-9299-F697C123B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CF11D648-BCB9-48B7-BB5A-587E0E474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5FD1CA17-E5F7-4BA5-9628-8FAEF8E96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DE3E270E-0B56-420B-9E11-39C0053909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DCC3E57-366D-433D-A692-173467B4B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E9037CC2-FE33-4DAE-A097-7089747D88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EB51A605-EA22-4197-82CB-2DBC54D87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0A8AA9E1-27CF-40F1-9C39-5E7974034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7A91EA2-DA67-42CD-8DB0-B0EFEBFBE9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236D129D-B6B1-4B3A-884B-F258C5075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54D00009-F50B-4211-A557-9928B1E23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CD372432-51DF-4952-A7A1-2662B17B8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4A7BBA90-77FB-4446-B5C3-8A9D095FB2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5439AE7-1B79-45F6-9B9E-BD3FE107C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0CEA0EC4-CA9E-449B-B165-93AE862BF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D4696EC4-B697-4F0F-AC37-50B86C258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FC6C4A62-16B1-4A4E-AE66-987528E10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EC2B6603-1E71-4632-9336-2EF04631E1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71FD4202-4E65-42DC-A151-A4E12CCD3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46A045D1-9E13-4D1B-B0B2-51253608D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D129FF56-4A2C-4248-8D61-2D443078EA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69EDB80-421B-41B1-BEAA-EBCF78528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1CCC5634-ECE2-48FA-A017-4E5616596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12E6B449-4B47-4B3D-87BD-CD5ABCE2A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DBF0712D-1990-44E3-A0E9-3B58794BB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7D56FF7E-12BD-4B18-8E8C-832F44ED3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ADB24642-D1B7-4310-B509-E87B615D5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CBC1CF74-4E99-4B74-A113-4D86AD4B1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F63D4008-B633-4D42-B8D9-6A2EF45406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12B2253E-79EA-462F-B0F7-7AC2680D1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F3DBC8E6-6D1A-48C9-BDCB-118C3F7E0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CA62A208-74D3-4715-AA45-4242BFCAC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62EF3051-B7EB-40BF-9517-DACEC4F69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A5BFA2B5-1495-4C12-91F9-A97FA4BF9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84FAC3B1-CEB4-4FC0-988E-A6A69C26DF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E675E80D-4CA9-4B35-9E02-88A36BE23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64AF02B8-6EDB-4F9C-A5BC-8824631E3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8E47A36D-3C57-447D-A683-6A127BDCF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D5C5909D-E4BA-49FD-979B-E5354BD8BC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D2FB7182-E36E-492B-8063-D696513FF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C5057475-340D-4D05-A9A0-7D0A142A91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3A713E7-DDBB-471D-9C62-06FED1733B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D7B329B3-8C59-46A9-8619-39AAB6BC4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B4967109-0937-40E9-B514-211A7139A4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AFA6018E-BDA4-431E-A554-929F4064A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AB94711B-6944-496D-9610-6FD9EEFEFA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A6943304-77CF-476D-97FE-2446AFB77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BB0D704E-F205-48A9-AB6C-7876F624B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1A025AB1-A69C-4112-B52C-630D3794F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BBF8F0BF-8B92-4A36-A6DC-A05499DAE8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61523E0E-EDAD-481B-BC2C-CA1F4FCD6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7BD8317-81B6-4FBC-BE8B-0932B2F6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6DC2D600-17FF-4995-BFCB-7828B7B3A7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BF4B884-9C23-4CFE-83D9-2684311C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51890B6D-5E4A-410F-A6C1-3CFC026B6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7F9069B6-F9D4-4879-819C-BF26F05E7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9F7ED034-C43F-44EA-BD7F-402E15E6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A1AF245-4D76-4BEB-A140-CEB6CED79A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E200320D-258F-468E-A6AB-36A2248A9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DE1F0581-A718-4587-AF4F-41BD374E0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D6FE5071-2441-43A9-AF63-ECC3F5879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03757FD5-AB95-4F79-BE9D-578E27DA9F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447189BF-D4F8-465C-8671-BC3DFD1899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4C6D1DF9-B037-41C4-B6EC-79FCB01E0F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A9194234-0939-4C43-96C5-16A73A7AE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515179E6-CF1D-4543-A8A2-F6CDD1028E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1D3629E-CDA6-4C79-BB65-9DEE19607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C993CC91-843C-4516-92F1-505C5C181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90A353D-6A43-4321-BB1D-AB6B57414D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341F7DD8-0592-425F-80F8-6F8972F31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B7AC72A-2A9E-435D-85CA-9F545AA4A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EA4D2FBC-CB8E-4996-9E48-7FB6A3C52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A42FB97E-E1D0-4445-8203-EB863FC07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4BDF055F-3D00-4F20-9D27-441A28422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2F4A7659-EFA5-428B-BB2A-503190812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382E5248-5500-4FD3-80D5-72E5F37CD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A7BBE74-89A9-4296-BFD4-6BFE45086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9923C233-A2FB-49C0-BE39-65F2FDDE39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40033D00-0BCF-47A0-894B-7D7E58CC9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8935B4AD-5D38-4102-AF83-9DBBF51FE2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41C582AD-05A2-4DB7-B8F5-2B02417ABA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8D66DCE8-FAFB-42B8-BEB9-383E53FF8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BDB64AE3-FBBC-4060-BA4B-79DE4D588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5062B4C6-BBCF-44CF-A4A6-8A1900CAC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410E20E3-1A75-47B0-A487-92389EF833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0FE5E141-EEF6-4303-826C-1E55B3D54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DB86DCED-C16A-4A80-86D7-D8C533062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DEF7E440-9DEC-432B-8870-70B13E7ED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BE9CCDFD-227E-4A9C-AE7B-0AE303F3A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1ED97839-E4D7-4D9A-B458-17A6F25FC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36FF737D-5C24-4CFB-AC90-7CAA71CCC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9F2CC475-46DE-40F1-8D24-494352F9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94A11584-6B6C-4F9B-A379-2F8AEEFE2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FF21F17B-ACA1-4F1C-B89D-8A8663938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68308D72-A7DF-474E-BACE-C80A9E7DCC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
        <p:nvSpPr>
          <p:cNvPr id="13" name="Slide Number Placeholder 12">
            <a:extLst>
              <a:ext uri="{FF2B5EF4-FFF2-40B4-BE49-F238E27FC236}">
                <a16:creationId xmlns:a16="http://schemas.microsoft.com/office/drawing/2014/main" id="{D3BBC6D0-24F1-4125-B4D0-F714412AE02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EA792F7-1D9E-4C7E-A103-E8EDFDC2691E}" type="slidenum">
              <a:rPr lang="en-US"/>
              <a:pPr>
                <a:spcAft>
                  <a:spcPts val="600"/>
                </a:spcAft>
              </a:pPr>
              <a:t>28</a:t>
            </a:fld>
            <a:endParaRPr lang="en-US"/>
          </a:p>
        </p:txBody>
      </p:sp>
      <p:sp>
        <p:nvSpPr>
          <p:cNvPr id="7" name="Title 6">
            <a:extLst>
              <a:ext uri="{FF2B5EF4-FFF2-40B4-BE49-F238E27FC236}">
                <a16:creationId xmlns:a16="http://schemas.microsoft.com/office/drawing/2014/main" id="{67938E4F-AA93-4065-8004-A3FE6CB35600}"/>
              </a:ext>
            </a:extLst>
          </p:cNvPr>
          <p:cNvSpPr>
            <a:spLocks noGrp="1"/>
          </p:cNvSpPr>
          <p:nvPr>
            <p:ph type="title"/>
          </p:nvPr>
        </p:nvSpPr>
        <p:spPr>
          <a:xfrm>
            <a:off x="190235" y="108458"/>
            <a:ext cx="11862849" cy="1567256"/>
          </a:xfrm>
          <a:solidFill>
            <a:schemeClr val="bg1"/>
          </a:solidFill>
        </p:spPr>
        <p:txBody>
          <a:bodyPr vert="horz" lIns="91440" tIns="45720" rIns="91440" bIns="45720" rtlCol="0" anchor="b">
            <a:normAutofit fontScale="90000"/>
          </a:bodyPr>
          <a:lstStyle/>
          <a:p>
            <a:r>
              <a:rPr lang="en-US" sz="4900" dirty="0">
                <a:solidFill>
                  <a:schemeClr val="accent1">
                    <a:lumMod val="75000"/>
                  </a:schemeClr>
                </a:solidFill>
                <a:latin typeface="Arial" panose="020B0604020202020204" pitchFamily="34" charset="0"/>
                <a:cs typeface="Arial" panose="020B0604020202020204" pitchFamily="34" charset="0"/>
              </a:rPr>
              <a:t>WHAT DO I THINK IS GOING ON? </a:t>
            </a:r>
            <a:br>
              <a:rPr lang="en-US" sz="4100" dirty="0">
                <a:solidFill>
                  <a:schemeClr val="accent1">
                    <a:lumMod val="75000"/>
                  </a:schemeClr>
                </a:solidFill>
                <a:latin typeface="Arial" panose="020B0604020202020204" pitchFamily="34" charset="0"/>
                <a:cs typeface="Arial" panose="020B0604020202020204" pitchFamily="34" charset="0"/>
              </a:rPr>
            </a:br>
            <a:r>
              <a:rPr lang="en-US" sz="3300" i="1" dirty="0">
                <a:latin typeface="Arial" panose="020B0604020202020204" pitchFamily="34" charset="0"/>
                <a:cs typeface="Arial" panose="020B0604020202020204" pitchFamily="34" charset="0"/>
              </a:rPr>
              <a:t>WHY CAN’T WE RETAIN/CONVERT P2P DONORS???</a:t>
            </a:r>
            <a:br>
              <a:rPr lang="en-US" sz="3300" i="1" dirty="0">
                <a:latin typeface="Arial" panose="020B0604020202020204" pitchFamily="34" charset="0"/>
                <a:cs typeface="Arial" panose="020B0604020202020204" pitchFamily="34" charset="0"/>
              </a:rPr>
            </a:br>
            <a:endParaRPr lang="en-US" sz="3300" i="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D0A161F-055D-7DA4-E19A-F996084C2C00}"/>
              </a:ext>
            </a:extLst>
          </p:cNvPr>
          <p:cNvPicPr>
            <a:picLocks noChangeAspect="1"/>
          </p:cNvPicPr>
          <p:nvPr/>
        </p:nvPicPr>
        <p:blipFill>
          <a:blip r:embed="rId3"/>
          <a:stretch>
            <a:fillRect/>
          </a:stretch>
        </p:blipFill>
        <p:spPr>
          <a:xfrm>
            <a:off x="8255006" y="2881703"/>
            <a:ext cx="3933825" cy="3209925"/>
          </a:xfrm>
          <a:prstGeom prst="rect">
            <a:avLst/>
          </a:prstGeom>
        </p:spPr>
      </p:pic>
    </p:spTree>
    <p:extLst>
      <p:ext uri="{BB962C8B-B14F-4D97-AF65-F5344CB8AC3E}">
        <p14:creationId xmlns:p14="http://schemas.microsoft.com/office/powerpoint/2010/main" val="178212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68" name="Freeform: Shape 67">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5" name="Freeform: Shape 69">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6" name="Freeform: Shape 70">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1">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4" name="Oval 73">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76" name="Rectangle 7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8" name="Graphic 190">
            <a:extLst>
              <a:ext uri="{FF2B5EF4-FFF2-40B4-BE49-F238E27FC236}">
                <a16:creationId xmlns:a16="http://schemas.microsoft.com/office/drawing/2014/main" id="{0E01B404-974F-4AE2-B624-17BB796E4C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6620" y="736826"/>
            <a:ext cx="1598829" cy="531293"/>
            <a:chOff x="2504802" y="1755501"/>
            <a:chExt cx="1598829" cy="531293"/>
          </a:xfrm>
          <a:solidFill>
            <a:schemeClr val="tx1"/>
          </a:solidFill>
        </p:grpSpPr>
        <p:sp>
          <p:nvSpPr>
            <p:cNvPr id="79" name="Freeform: Shape 78">
              <a:extLst>
                <a:ext uri="{FF2B5EF4-FFF2-40B4-BE49-F238E27FC236}">
                  <a16:creationId xmlns:a16="http://schemas.microsoft.com/office/drawing/2014/main" id="{67FEB7B1-DDBA-42D8-94CB-1B67FE8A46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75" name="Freeform: Shape 79">
              <a:extLst>
                <a:ext uri="{FF2B5EF4-FFF2-40B4-BE49-F238E27FC236}">
                  <a16:creationId xmlns:a16="http://schemas.microsoft.com/office/drawing/2014/main" id="{F4FA28F1-7DF7-4464-9F21-7F65D9C16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82" name="Group 81">
            <a:extLst>
              <a:ext uri="{FF2B5EF4-FFF2-40B4-BE49-F238E27FC236}">
                <a16:creationId xmlns:a16="http://schemas.microsoft.com/office/drawing/2014/main" id="{4B298437-9289-4DEE-A22A-B50B8E0C57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85765" y="619275"/>
            <a:ext cx="932200" cy="932200"/>
            <a:chOff x="10791258" y="619275"/>
            <a:chExt cx="932200" cy="932200"/>
          </a:xfrm>
        </p:grpSpPr>
        <p:sp>
          <p:nvSpPr>
            <p:cNvPr id="83" name="Graphic 212">
              <a:extLst>
                <a:ext uri="{FF2B5EF4-FFF2-40B4-BE49-F238E27FC236}">
                  <a16:creationId xmlns:a16="http://schemas.microsoft.com/office/drawing/2014/main" id="{59E0E14B-533C-4293-A8D7-28796C92D3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14E2471F-A3DF-4EAB-84FF-9780F82F8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86" name="Group 85">
            <a:extLst>
              <a:ext uri="{FF2B5EF4-FFF2-40B4-BE49-F238E27FC236}">
                <a16:creationId xmlns:a16="http://schemas.microsoft.com/office/drawing/2014/main" id="{0A8BC7D6-3432-421F-90E8-E5BF9B9D39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28487" y="4452518"/>
            <a:ext cx="1152011" cy="1152031"/>
            <a:chOff x="10154385" y="4452524"/>
            <a:chExt cx="1443404" cy="1443428"/>
          </a:xfrm>
          <a:solidFill>
            <a:schemeClr val="tx1"/>
          </a:solidFill>
        </p:grpSpPr>
        <p:grpSp>
          <p:nvGrpSpPr>
            <p:cNvPr id="87" name="Graphic 4">
              <a:extLst>
                <a:ext uri="{FF2B5EF4-FFF2-40B4-BE49-F238E27FC236}">
                  <a16:creationId xmlns:a16="http://schemas.microsoft.com/office/drawing/2014/main" id="{764DF47C-D245-46EE-A937-932EC186CC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58" name="Freeform: Shape 257">
                <a:extLst>
                  <a:ext uri="{FF2B5EF4-FFF2-40B4-BE49-F238E27FC236}">
                    <a16:creationId xmlns:a16="http://schemas.microsoft.com/office/drawing/2014/main" id="{B6EA011F-E7F7-4A27-B6B2-9832E9354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5D458372-A83B-43D3-9998-D1D2B3081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77D64EA0-FFCF-4BDF-89B2-5B648CD1F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F033E79C-0381-469C-8800-4B4FEE9FD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E384816D-093E-4BB4-89A6-B6E4950C3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F2DE614D-A78E-4CF9-80E7-658607310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77288799-85C0-4A9E-83BF-7B84F6E9D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A7C530FF-B456-4339-BBD9-75981532A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93DC5CA-F466-4BB7-B330-5946C3EBCB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652AD3C1-566F-41D7-8059-807188288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EBEA6F10-8633-48F6-AE72-D03B44BF2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9629B1F-7CE2-43B6-81E1-4556AF2A5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1CE04191-338C-438C-A70F-B4F362F5F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0E302DE-F5BF-44C3-B4D3-88E2A73C8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8A690F16-904F-4F71-9EEF-2DFCBE31B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99C1E91C-D127-487C-A335-9A012661F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35539DB9-BA80-4876-AB4E-61BC7B18E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90094BC3-EA93-4795-A26E-236E7F29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C9C2B563-C93E-4ABD-9449-21A2E5BE2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38D90666-0FEC-4890-81A4-1F09924BF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4FE7571C-1478-498F-9E95-5BA8B678A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107CDB14-39D0-479D-AE83-726D910D54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B2771033-D4AE-42FC-9473-0347188B9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F0B48913-7143-42A4-8120-353ABABDC7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6EA5364A-A1F2-45EC-969B-B7B5F0061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8BC60A3A-669D-471C-9481-A15DF5038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47684A41-39DE-4BB2-B472-28A5AB7A1C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A9AAFEBC-D145-4DA1-A650-4FBEBC662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36EA8E14-F741-4E55-B759-E8093BFAB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D192A52-549A-421F-8770-413344929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54BFC0C9-6D6C-41D5-877A-7052FD722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B988EE7A-D042-49A7-959A-AB44232728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CD0DCAA3-971E-4EFA-9812-8A404DBC7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844A7012-7332-4C82-BF0E-4834C8DCEE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601BD996-AF3D-405D-8A11-719225B24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32D9A512-3288-4B8C-BCC2-889B95B4E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CEE70BE8-3A6B-4570-8476-219699AF3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04A60616-6526-40BE-A8BC-595F49AC2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663B88BB-FC18-41D5-9C5B-B4EEA43D6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34C9DF15-6DE1-4839-93F0-95F376351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E694AEEB-E314-4562-BF3F-F5B865E4C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8949D739-43C2-4128-86AB-BE710A35E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942A5148-2DB9-48F8-8269-3A71C4512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B688197-714F-4C1C-9B32-E2D81F1C9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6A6A0BC0-91AB-4840-8AA1-553B092C5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FF46D4FF-A70E-4F8B-8471-BA483E5D8A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228BC4A2-4A8B-4616-9ADF-17D37019D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40B1722B-3BB7-49CA-89E6-C2F50891D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521A95C-93A2-4E5D-BE31-6E5F62AE7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1A78E7DE-6742-4A64-AC19-6C615C376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8768DBB7-A35B-49D8-BC5C-FF3619151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85CF4963-8446-4F68-9A7A-B50DE870A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3EB48C3A-7DBA-48D1-B479-386CCE543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02D97164-3DC5-421E-87D7-6923B8330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3A6DBB7C-9533-4A99-942E-22A0EC2F4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A617E8CA-2845-4AA6-A0E6-D786F0E95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B91B0F15-8290-40BE-A056-8A7B5E84C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A095B22C-D5E4-4412-A33A-572956A8E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6413F144-0EAC-46C1-A89A-E76106649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5D0E1500-9FD0-4426-B8D2-BDFE30927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9F34C9FD-3B20-43DA-95EA-35886687AE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C39D8CB1-C9E7-4763-B62D-1314196A7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E09CF46E-FB6D-4FBD-B01B-43518534F7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B4DA1727-78CE-40F1-A689-A9787274C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E94372DB-6954-4A1D-8C5A-E36C2B99C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04FD5EE8-6B98-4CBE-A34B-B02D733C5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696ABB36-2D77-4E67-9583-76159BEED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E6209AD8-CF8B-49AB-89CD-47BB53A07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068EE6CA-AAF1-4C40-921F-D02DA011D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6AE9971-42A3-4055-A84F-3BE66638A7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4A4C4C31-0BAE-40AF-A0DD-9E8535F8E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09AF775-6BD6-40D9-BF43-38037C948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330B4F0-D1EC-45CA-84A9-281491D9C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6FB936AE-01B0-4B4E-8BDB-71221853B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D64C9C59-35B4-4175-BD0B-862DB3695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949ADB1-3F97-4F4E-B27D-0C2C99FECA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C7E7BC03-4365-4267-BEF5-29B87D03F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3275D5DF-DA70-4E66-9CDB-EC30E9F33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88A24D17-5992-43CA-9837-9F1342781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4AEEC2F8-B9B5-427D-B1F4-9A3B24A4F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9BFCE7F9-A73E-438D-9E4D-DD2573BE6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0A195B1B-62C3-47E6-8F0A-18C8CE48F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37762D87-00A0-4EF8-913E-AAFB725779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95D960C5-C8F4-4C8D-AEA1-B15D22D98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58679F34-F645-4977-9141-AE0DF99B86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23145794-9EDD-4491-87F3-70E69872A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45417F9-CBA3-4B04-810F-99E33656B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7FBF0752-07C9-4939-BF51-F60F491C54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5EE8F42B-3290-46B8-B0AF-B6B7436219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43A3DC55-4CCD-4378-BDDE-E3EE92F8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5ED2E89E-8A9B-4F8E-9F19-B1185A1CB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451942DD-8B41-457D-A0E8-6AA9D6AA8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116B7192-A61C-44FF-A787-7F36021DA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273B36FE-6F70-4780-BD1A-F69FB565A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CC59C483-C7AF-45EB-847F-FC63DD5A3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DDBBB7E-0FCB-441D-8685-C314430747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1500519F-E3D8-4F5D-8BF3-8F15F4BB7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52409787-9C7F-4B9B-AA42-F5B5DAF66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6F698306-7FDC-43F4-A928-80DE5A474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DF7879DC-A20F-433F-ADD0-7A240C70AE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83D3836-D3B0-434D-A26B-FB0AE61D23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96D6B4F6-02A9-4BFE-8300-0E95CEBEC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117980F7-762B-4C6D-87EE-8B06BF2B6A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EB25595A-B8B9-4337-AC59-7C63320E0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F7352AA8-4A98-47AB-AD53-963BD75A1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6E5E175F-B75F-4B1D-BB44-5C44CEF8E2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CD1F8433-ED8B-414A-93FF-67FE104E8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1EE8B47F-2BF0-4F1D-AE52-C7ECE277D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A758AF4F-E7C1-4B7F-B596-EBBD4227BC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889A745B-3BED-40F7-8261-69CD63539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B1B7C29D-9C7D-48E1-972C-E666E8EAE5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DFC3A349-CC86-4D83-82BC-421130F9B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DBE4DDA-8095-4407-988A-C0D1944CB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BCBF14E2-D217-4826-853E-DFA7CDB6E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B11F2262-F1E1-4E1B-AC25-B27766B2C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E3282B64-F198-42FE-BF95-41A3E60B8A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B191314A-B68B-462F-978C-931968F22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9C10412E-0F8D-48B0-9AEA-4B9E3C5BC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D45E4142-9114-43EF-AF76-50743EE2B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118E6415-BABA-4A8B-939D-D3708A6F6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B20F7E56-333C-4D31-B009-C14DD8FF74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1E66C05C-DC5A-4D6E-BB5E-3AB49C3D2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A1C27E0F-5E2A-452C-8E5C-F4AE77D35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5800A847-27F6-4050-A666-7EFD66026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41790167-6234-4B9D-ADBF-CF2C942E2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87DF862F-062E-44A5-9EE8-7C27A70A9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5139A566-2510-4665-8F42-CAE61CC63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EC1B42BE-601F-4477-A1E4-08F1B7553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6126EA27-2BB4-4F66-AADD-A948349CA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C2612DF1-5558-4144-A68A-4B8908EDA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6AB8B3A3-7DC3-40DA-B716-B991C0F0F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8D5513B1-B754-47CA-8027-194024E9F2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6E2AFDE0-2C8B-4843-87A2-00FB6C1D3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322B2ED8-8734-45BA-BDB8-DFCB66408C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97598399-1C0C-4D9D-8529-478F566BF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5572A984-BB9A-45CD-B1CF-65ED4445E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55F65930-C0E0-46E2-B7DA-04DCE701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548B7EBF-FAE9-455B-8C9C-B1A87F0F87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F7E9EF55-C9C5-46DB-BB9F-64EF0B03C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D3EDD473-682F-4658-B61B-6286D55D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64239637-5087-4268-8DD8-FC90118FF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BE8672AD-1C52-4E40-9DA8-DD905829A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9A8BB16E-BB0B-4C9A-ABDB-D92B37590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92744AB8-F786-4A66-89FE-BA512ACAA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104F498D-E716-4266-99A6-C99D920ED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50963E8C-A1AD-4E4C-A59D-FAD381598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8AA1427B-7471-4F6F-9665-064353592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A65698F5-0892-47EB-B493-B7C17B7351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073E74EF-EDB7-4E40-BFEC-07A79CE2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F6CBDFCC-4247-4061-9CC8-F97E878A0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C0917AA2-D197-402E-A1A6-C83045800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FBA78735-86F7-467C-98AF-B503234A17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A2A9470A-A0B7-4045-BF89-CB240F8FC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F493D6AD-A577-467E-8FBA-4796009F7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220430A6-2D2B-43D2-96B7-A918E83792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D3A6342A-024B-4CE5-A64A-B76FA5E64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F423E7C6-EF86-4CAA-8650-F02005122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260A6113-BA8A-426B-9C3D-839577991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2B6C882D-BB2E-4A52-843D-A19DEACA8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2BD4A578-9F57-4AA9-929A-E17570069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39C574D7-7B5C-4491-8CEA-9AB2A6A23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37BFA8DF-1005-4EED-81D0-2F8D07B13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90207940-3589-4DE0-B1B8-E9FD38442A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3A5E8C6C-526B-487A-B0F3-4EA69D90C8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DFF5B9C9-0C85-4673-AE7D-5A378B4A0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38B407A1-1804-4518-8D54-8BA1C9478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490BDDD0-06F2-4BF6-B501-6FE7B2FA2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4049B8A9-52DD-4D7A-8C9D-8503C7A8C2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CA6A9F65-6E03-4A52-A212-3B2B2F9A0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88" name="Graphic 4">
              <a:extLst>
                <a:ext uri="{FF2B5EF4-FFF2-40B4-BE49-F238E27FC236}">
                  <a16:creationId xmlns:a16="http://schemas.microsoft.com/office/drawing/2014/main" id="{75272C56-516F-448F-A689-99DDF807629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89" name="Freeform: Shape 88">
                <a:extLst>
                  <a:ext uri="{FF2B5EF4-FFF2-40B4-BE49-F238E27FC236}">
                    <a16:creationId xmlns:a16="http://schemas.microsoft.com/office/drawing/2014/main" id="{01850FE0-7F44-4F7B-AEC0-EC18772408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2CC5AB4-2046-49CE-8328-15216AC6D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0689F1F1-A8B0-4B1E-AF86-5BA247390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C098B5BF-7A47-4612-99A7-92913B240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701C5C2-0698-4B5D-9A72-1F233D75E7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1EAE1A4-9E27-4958-86A7-13D051B1E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1378738E-B89D-4E88-AC52-4F35639B4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D21C36E-AD47-4919-9B61-A4E46D4AF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0BC5A3F-6226-4627-8935-C6523658E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F827952-69BF-4640-82D8-E1A7991C13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8955A36-AB1C-49F6-8303-48F0CECB6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A94D64E4-0F73-4636-8483-D72F552D42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01622FC-712F-4CDA-AD0F-48D6AEEE2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E2464837-766D-4495-B542-3E55CA313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2E2011A-A691-4056-BA83-5AE5DA5D2F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25D03B6-BA5C-4F35-B534-2958BE2D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FFA21F3-49AA-4046-AA1B-8AF347E65D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6AD5F85E-4055-4660-9612-0FAAB83C9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42F0FC1-F3C6-4F46-8689-752836939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BD2B2E5-6320-4D47-A498-BA4B872B40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F464586-9DDA-4328-805D-80B712E2DB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85B3F8A1-D5AE-49DF-A40E-ACC1E3121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B89CB14C-CBE9-429B-BEF1-5B364C4DF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1157CE18-C763-4AA0-92AA-2C0F0C0BC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F4CF8E8-E78C-4FCE-9191-C0D2D78A11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4EA3223-D631-41C3-A439-7BD891A936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D90F9C61-C8B5-4067-8B02-2201380D4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B6A80D9A-67F0-4CD7-9340-A92FF6B71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A8E2ACFD-43B0-477D-B4BA-00CA38CDE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A66B1B2-4ECE-4EB0-89ED-466167C53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F2C465D2-FE19-4020-8DED-4A6F8DAB7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C66B733-FA4A-4E4C-B93B-7C33AF2DE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981F9387-3002-4AC4-8A38-E869E6644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566E1CD5-F7E2-45D7-AEF7-BC08FE3C6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EECF55A-054C-4075-A383-6AA7730DD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BB6417CB-6916-4D45-9675-BB940158F2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071B27B1-619D-450C-AE37-4711931A7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194A3B9C-75FA-4F91-B74F-4904D9D82D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C737D59-38C5-4C71-8E82-3242EC269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0FE06754-0432-42D1-B88A-80C1C9575A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AF9EE4B1-D5B7-43E0-B69F-363DDCBBD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CE7C87C-53F5-406C-9565-A6287453F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15DA7714-98BE-4DB5-A732-E51BE0FC1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E99D639-E701-422B-99B2-B908FFC40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3CFC8C86-6A9B-4FC2-850F-244CC809A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1A3BE664-FC9E-4C30-ABFA-C3597B5056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91EF4631-B670-463C-ABA3-80120C96F0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8805675E-8B92-477F-A381-D568EEAC03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FABE2F0D-23FA-4FA8-AF49-831C6F8FF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B4935589-F286-4F1D-8141-DC29318E4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A8537D0-FA05-4E99-98CD-14A1E2E40C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4306776-4597-40C1-8CEA-5B0B7A170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32B998B-E2E7-48D3-A858-83E55EC129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F7AAF66-7ACC-4337-84A0-49F4D5247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E944F3A7-9E59-4599-AC48-9A60462D1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3ECF174-F0E7-4DB5-ABFC-1506C97A05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54DE89E-1C25-4524-B470-BDD18E1D7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66B3EB3-A9F5-4E2E-9D31-93A2B7CA51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D698F22B-2E15-4E95-B62C-67A23816B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47244A1D-0DE6-41FD-B791-44684D49F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8CFA451F-2534-4429-8EB7-F481A1A0B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318BF261-C3FB-423A-8E99-8F78BB5E3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8EEAA0F9-44F7-4442-92B2-C3236491D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50D9881-601E-4D65-BC57-2B3FFB98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7D21934B-62BB-4FD0-9CAD-4A9463628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516AFB2A-6A2C-454C-9B85-7F7C0601D2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7604E0FD-4716-4EBB-A84D-CD4DE76DF5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3126F09-55DB-41DE-AC1E-C16A3900AB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0F375666-5F5B-4FF9-82E6-EE5844B07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5E6B0421-EADA-4552-A7DA-C0094C31A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CA326009-6419-464C-90F4-7052E1CE8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9CA9BB2B-26FD-4082-8C98-D77773C59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931B940C-BBBF-4B19-850A-827E275B0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4444386D-718F-4F16-AFE5-418910F494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56994DF6-17CA-4780-9299-F697C123B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CF11D648-BCB9-48B7-BB5A-587E0E474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5FD1CA17-E5F7-4BA5-9628-8FAEF8E96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DE3E270E-0B56-420B-9E11-39C0053909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DCC3E57-366D-433D-A692-173467B4B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E9037CC2-FE33-4DAE-A097-7089747D88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EB51A605-EA22-4197-82CB-2DBC54D87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0A8AA9E1-27CF-40F1-9C39-5E7974034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7A91EA2-DA67-42CD-8DB0-B0EFEBFBE9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236D129D-B6B1-4B3A-884B-F258C5075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54D00009-F50B-4211-A557-9928B1E23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CD372432-51DF-4952-A7A1-2662B17B8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4A7BBA90-77FB-4446-B5C3-8A9D095FB2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5439AE7-1B79-45F6-9B9E-BD3FE107C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0CEA0EC4-CA9E-449B-B165-93AE862BF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D4696EC4-B697-4F0F-AC37-50B86C258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FC6C4A62-16B1-4A4E-AE66-987528E10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EC2B6603-1E71-4632-9336-2EF04631E1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71FD4202-4E65-42DC-A151-A4E12CCD3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46A045D1-9E13-4D1B-B0B2-51253608D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D129FF56-4A2C-4248-8D61-2D443078EA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69EDB80-421B-41B1-BEAA-EBCF78528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1CCC5634-ECE2-48FA-A017-4E5616596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12E6B449-4B47-4B3D-87BD-CD5ABCE2A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DBF0712D-1990-44E3-A0E9-3B58794BB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7D56FF7E-12BD-4B18-8E8C-832F44ED3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ADB24642-D1B7-4310-B509-E87B615D5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CBC1CF74-4E99-4B74-A113-4D86AD4B1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F63D4008-B633-4D42-B8D9-6A2EF45406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12B2253E-79EA-462F-B0F7-7AC2680D1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F3DBC8E6-6D1A-48C9-BDCB-118C3F7E0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CA62A208-74D3-4715-AA45-4242BFCAC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62EF3051-B7EB-40BF-9517-DACEC4F69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A5BFA2B5-1495-4C12-91F9-A97FA4BF9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84FAC3B1-CEB4-4FC0-988E-A6A69C26DF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E675E80D-4CA9-4B35-9E02-88A36BE23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64AF02B8-6EDB-4F9C-A5BC-8824631E3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8E47A36D-3C57-447D-A683-6A127BDCF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D5C5909D-E4BA-49FD-979B-E5354BD8BC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D2FB7182-E36E-492B-8063-D696513FF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C5057475-340D-4D05-A9A0-7D0A142A91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3A713E7-DDBB-471D-9C62-06FED1733B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D7B329B3-8C59-46A9-8619-39AAB6BC4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B4967109-0937-40E9-B514-211A7139A4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AFA6018E-BDA4-431E-A554-929F4064A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AB94711B-6944-496D-9610-6FD9EEFEFA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A6943304-77CF-476D-97FE-2446AFB77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BB0D704E-F205-48A9-AB6C-7876F624B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1A025AB1-A69C-4112-B52C-630D3794F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BBF8F0BF-8B92-4A36-A6DC-A05499DAE8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61523E0E-EDAD-481B-BC2C-CA1F4FCD6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7BD8317-81B6-4FBC-BE8B-0932B2F6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6DC2D600-17FF-4995-BFCB-7828B7B3A7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BF4B884-9C23-4CFE-83D9-2684311C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51890B6D-5E4A-410F-A6C1-3CFC026B6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7F9069B6-F9D4-4879-819C-BF26F05E7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9F7ED034-C43F-44EA-BD7F-402E15E6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A1AF245-4D76-4BEB-A140-CEB6CED79A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E200320D-258F-468E-A6AB-36A2248A9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DE1F0581-A718-4587-AF4F-41BD374E0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D6FE5071-2441-43A9-AF63-ECC3F5879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03757FD5-AB95-4F79-BE9D-578E27DA9F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447189BF-D4F8-465C-8671-BC3DFD1899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4C6D1DF9-B037-41C4-B6EC-79FCB01E0F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A9194234-0939-4C43-96C5-16A73A7AE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515179E6-CF1D-4543-A8A2-F6CDD1028E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1D3629E-CDA6-4C79-BB65-9DEE19607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C993CC91-843C-4516-92F1-505C5C181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90A353D-6A43-4321-BB1D-AB6B57414D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341F7DD8-0592-425F-80F8-6F8972F31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B7AC72A-2A9E-435D-85CA-9F545AA4A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EA4D2FBC-CB8E-4996-9E48-7FB6A3C52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A42FB97E-E1D0-4445-8203-EB863FC07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4BDF055F-3D00-4F20-9D27-441A28422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2F4A7659-EFA5-428B-BB2A-503190812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382E5248-5500-4FD3-80D5-72E5F37CD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A7BBE74-89A9-4296-BFD4-6BFE45086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9923C233-A2FB-49C0-BE39-65F2FDDE39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40033D00-0BCF-47A0-894B-7D7E58CC9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8935B4AD-5D38-4102-AF83-9DBBF51FE2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41C582AD-05A2-4DB7-B8F5-2B02417ABA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8D66DCE8-FAFB-42B8-BEB9-383E53FF8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BDB64AE3-FBBC-4060-BA4B-79DE4D588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5062B4C6-BBCF-44CF-A4A6-8A1900CAC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410E20E3-1A75-47B0-A487-92389EF833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0FE5E141-EEF6-4303-826C-1E55B3D54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DB86DCED-C16A-4A80-86D7-D8C533062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DEF7E440-9DEC-432B-8870-70B13E7ED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BE9CCDFD-227E-4A9C-AE7B-0AE303F3A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1ED97839-E4D7-4D9A-B458-17A6F25FC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36FF737D-5C24-4CFB-AC90-7CAA71CCC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9F2CC475-46DE-40F1-8D24-494352F9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94A11584-6B6C-4F9B-A379-2F8AEEFE2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FF21F17B-ACA1-4F1C-B89D-8A8663938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68308D72-A7DF-474E-BACE-C80A9E7DCC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
        <p:nvSpPr>
          <p:cNvPr id="13" name="Slide Number Placeholder 12">
            <a:extLst>
              <a:ext uri="{FF2B5EF4-FFF2-40B4-BE49-F238E27FC236}">
                <a16:creationId xmlns:a16="http://schemas.microsoft.com/office/drawing/2014/main" id="{D3BBC6D0-24F1-4125-B4D0-F714412AE027}"/>
              </a:ext>
            </a:extLst>
          </p:cNvPr>
          <p:cNvSpPr>
            <a:spLocks noGrp="1"/>
          </p:cNvSpPr>
          <p:nvPr>
            <p:ph type="sldNum" sz="quarter" idx="12"/>
          </p:nvPr>
        </p:nvSpPr>
        <p:spPr>
          <a:xfrm>
            <a:off x="9456356" y="6416343"/>
            <a:ext cx="2743200" cy="365125"/>
          </a:xfrm>
        </p:spPr>
        <p:txBody>
          <a:bodyPr vert="horz" lIns="91440" tIns="45720" rIns="91440" bIns="45720" rtlCol="0" anchor="ctr">
            <a:normAutofit/>
          </a:bodyPr>
          <a:lstStyle/>
          <a:p>
            <a:pPr>
              <a:spcAft>
                <a:spcPts val="600"/>
              </a:spcAft>
            </a:pPr>
            <a:fld id="{5EA792F7-1D9E-4C7E-A103-E8EDFDC2691E}" type="slidenum">
              <a:rPr lang="en-US"/>
              <a:pPr>
                <a:spcAft>
                  <a:spcPts val="600"/>
                </a:spcAft>
              </a:pPr>
              <a:t>29</a:t>
            </a:fld>
            <a:endParaRPr lang="en-US"/>
          </a:p>
        </p:txBody>
      </p:sp>
      <p:pic>
        <p:nvPicPr>
          <p:cNvPr id="23" name="Picture Placeholder 22">
            <a:extLst>
              <a:ext uri="{FF2B5EF4-FFF2-40B4-BE49-F238E27FC236}">
                <a16:creationId xmlns:a16="http://schemas.microsoft.com/office/drawing/2014/main" id="{6018A654-9464-4116-A6D3-6DE0A8682203}"/>
              </a:ext>
            </a:extLst>
          </p:cNvPr>
          <p:cNvPicPr>
            <a:picLocks noGrp="1" noChangeAspect="1"/>
          </p:cNvPicPr>
          <p:nvPr>
            <p:ph type="pic" sz="quarter" idx="13"/>
          </p:nvPr>
        </p:nvPicPr>
        <p:blipFill rotWithShape="1">
          <a:blip r:embed="rId3"/>
          <a:srcRect r="2" b="2"/>
          <a:stretch/>
        </p:blipFill>
        <p:spPr>
          <a:xfrm>
            <a:off x="9120494" y="3720773"/>
            <a:ext cx="3061120" cy="2593069"/>
          </a:xfrm>
          <a:prstGeom prst="rect">
            <a:avLst/>
          </a:prstGeom>
        </p:spPr>
      </p:pic>
      <p:sp>
        <p:nvSpPr>
          <p:cNvPr id="7" name="Title 6">
            <a:extLst>
              <a:ext uri="{FF2B5EF4-FFF2-40B4-BE49-F238E27FC236}">
                <a16:creationId xmlns:a16="http://schemas.microsoft.com/office/drawing/2014/main" id="{67938E4F-AA93-4065-8004-A3FE6CB35600}"/>
              </a:ext>
            </a:extLst>
          </p:cNvPr>
          <p:cNvSpPr>
            <a:spLocks noGrp="1"/>
          </p:cNvSpPr>
          <p:nvPr>
            <p:ph type="title"/>
          </p:nvPr>
        </p:nvSpPr>
        <p:spPr>
          <a:xfrm>
            <a:off x="320736" y="83071"/>
            <a:ext cx="9383290" cy="866668"/>
          </a:xfrm>
          <a:solidFill>
            <a:schemeClr val="bg1"/>
          </a:solidFill>
        </p:spPr>
        <p:txBody>
          <a:bodyPr vert="horz" lIns="91440" tIns="45720" rIns="91440" bIns="45720" rtlCol="0" anchor="b">
            <a:normAutofit/>
          </a:bodyPr>
          <a:lstStyle/>
          <a:p>
            <a:r>
              <a:rPr lang="en-US" sz="4100" dirty="0">
                <a:solidFill>
                  <a:schemeClr val="accent1">
                    <a:lumMod val="75000"/>
                  </a:schemeClr>
                </a:solidFill>
                <a:latin typeface="Arial" panose="020B0604020202020204" pitchFamily="34" charset="0"/>
                <a:cs typeface="Arial" panose="020B0604020202020204" pitchFamily="34" charset="0"/>
              </a:rPr>
              <a:t>TIPS &amp; ADVICE: </a:t>
            </a:r>
            <a:r>
              <a:rPr lang="en-US" sz="4100" dirty="0">
                <a:latin typeface="Arial" panose="020B0604020202020204" pitchFamily="34" charset="0"/>
                <a:cs typeface="Arial" panose="020B0604020202020204" pitchFamily="34" charset="0"/>
              </a:rPr>
              <a:t>FUNDRAISERS</a:t>
            </a:r>
          </a:p>
        </p:txBody>
      </p:sp>
      <p:sp>
        <p:nvSpPr>
          <p:cNvPr id="8" name="Content Placeholder 7">
            <a:extLst>
              <a:ext uri="{FF2B5EF4-FFF2-40B4-BE49-F238E27FC236}">
                <a16:creationId xmlns:a16="http://schemas.microsoft.com/office/drawing/2014/main" id="{67CFFD4B-A548-43CB-A653-2E0E0DCE6FBA}"/>
              </a:ext>
            </a:extLst>
          </p:cNvPr>
          <p:cNvSpPr>
            <a:spLocks noGrp="1"/>
          </p:cNvSpPr>
          <p:nvPr>
            <p:ph idx="1"/>
          </p:nvPr>
        </p:nvSpPr>
        <p:spPr>
          <a:xfrm>
            <a:off x="400790" y="976945"/>
            <a:ext cx="8544902" cy="5742119"/>
          </a:xfrm>
          <a:solidFill>
            <a:schemeClr val="bg1"/>
          </a:solidFill>
        </p:spPr>
        <p:txBody>
          <a:bodyPr vert="horz" lIns="91440" tIns="45720" rIns="91440" bIns="45720" rtlCol="0">
            <a:normAutofit fontScale="92500" lnSpcReduction="20000"/>
          </a:bodyPr>
          <a:lstStyle/>
          <a:p>
            <a:pPr marL="342900" indent="-342900">
              <a:lnSpc>
                <a:spcPct val="120000"/>
              </a:lnSpc>
              <a:buClr>
                <a:schemeClr val="tx1"/>
              </a:buClr>
              <a:buFont typeface="+mj-lt"/>
              <a:buAutoNum type="arabicPeriod"/>
            </a:pPr>
            <a:r>
              <a:rPr lang="en-AU" sz="2400" b="1" kern="100" dirty="0">
                <a:effectLst/>
                <a:latin typeface="Arial" panose="020B0604020202020204" pitchFamily="34" charset="0"/>
                <a:ea typeface="Calibri" panose="020F0502020204030204" pitchFamily="34" charset="0"/>
                <a:cs typeface="Arial" panose="020B0604020202020204" pitchFamily="34" charset="0"/>
              </a:rPr>
              <a:t>Provide a toolkit of messaging/marketing materials for P2P fundraisers.</a:t>
            </a:r>
          </a:p>
          <a:p>
            <a:pPr marL="342900" indent="-342900">
              <a:lnSpc>
                <a:spcPct val="120000"/>
              </a:lnSpc>
              <a:buClr>
                <a:schemeClr val="tx1"/>
              </a:buClr>
              <a:buFont typeface="+mj-lt"/>
              <a:buAutoNum type="arabicPeriod"/>
            </a:pPr>
            <a:r>
              <a:rPr lang="en-AU" sz="2400" b="1" kern="100" dirty="0">
                <a:latin typeface="Arial" panose="020B0604020202020204" pitchFamily="34" charset="0"/>
                <a:ea typeface="Calibri" panose="020F0502020204030204" pitchFamily="34" charset="0"/>
                <a:cs typeface="Arial" panose="020B0604020202020204" pitchFamily="34" charset="0"/>
              </a:rPr>
              <a:t>Tug at the Heartstrings -  provide stories/images/videos about the beneficiaries to fundraisers.</a:t>
            </a:r>
          </a:p>
          <a:p>
            <a:pPr marL="342900" indent="-342900">
              <a:lnSpc>
                <a:spcPct val="120000"/>
              </a:lnSpc>
              <a:buClr>
                <a:schemeClr val="tx1"/>
              </a:buClr>
              <a:buFont typeface="+mj-lt"/>
              <a:buAutoNum type="arabicPeriod"/>
            </a:pPr>
            <a:r>
              <a:rPr lang="en-AU" sz="2400" b="1" kern="100" dirty="0">
                <a:latin typeface="Arial" panose="020B0604020202020204" pitchFamily="34" charset="0"/>
                <a:ea typeface="Calibri" panose="020F0502020204030204" pitchFamily="34" charset="0"/>
                <a:cs typeface="Arial" panose="020B0604020202020204" pitchFamily="34" charset="0"/>
              </a:rPr>
              <a:t>Encourage fundraisers to </a:t>
            </a:r>
            <a:r>
              <a:rPr lang="en-AU" sz="2400" b="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personalise pages &amp; ask </a:t>
            </a:r>
            <a:r>
              <a:rPr lang="en-AU" sz="2400" b="1" kern="100" dirty="0">
                <a:latin typeface="Arial" panose="020B0604020202020204" pitchFamily="34" charset="0"/>
                <a:ea typeface="Calibri" panose="020F0502020204030204" pitchFamily="34" charset="0"/>
                <a:cs typeface="Arial" panose="020B0604020202020204" pitchFamily="34" charset="0"/>
              </a:rPr>
              <a:t>with their own story/reasons.</a:t>
            </a:r>
          </a:p>
          <a:p>
            <a:pPr marL="342900" indent="-342900">
              <a:lnSpc>
                <a:spcPct val="120000"/>
              </a:lnSpc>
              <a:buClr>
                <a:schemeClr val="tx1"/>
              </a:buClr>
              <a:buFont typeface="+mj-lt"/>
              <a:buAutoNum type="arabicPeriod"/>
            </a:pPr>
            <a:r>
              <a:rPr lang="en-AU" sz="2400" b="1" kern="100" dirty="0">
                <a:latin typeface="Arial" panose="020B0604020202020204" pitchFamily="34" charset="0"/>
                <a:ea typeface="Calibri" panose="020F0502020204030204" pitchFamily="34" charset="0"/>
                <a:cs typeface="Arial" panose="020B0604020202020204" pitchFamily="34" charset="0"/>
              </a:rPr>
              <a:t>Advise fundraisers to </a:t>
            </a:r>
            <a:r>
              <a:rPr lang="en-AU" sz="2400" b="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ask closer friends/family first</a:t>
            </a:r>
            <a:r>
              <a:rPr lang="en-AU" sz="2400" b="1" kern="100" dirty="0">
                <a:latin typeface="Arial" panose="020B0604020202020204" pitchFamily="34" charset="0"/>
                <a:ea typeface="Calibri" panose="020F0502020204030204" pitchFamily="34" charset="0"/>
                <a:cs typeface="Arial" panose="020B0604020202020204" pitchFamily="34" charset="0"/>
              </a:rPr>
              <a:t>.</a:t>
            </a:r>
          </a:p>
          <a:p>
            <a:pPr marL="342900" indent="-342900">
              <a:lnSpc>
                <a:spcPct val="120000"/>
              </a:lnSpc>
              <a:buClr>
                <a:schemeClr val="tx1"/>
              </a:buClr>
              <a:buFont typeface="+mj-lt"/>
              <a:buAutoNum type="arabicPeriod"/>
            </a:pPr>
            <a:r>
              <a:rPr lang="en-AU" sz="2400" b="1" kern="100" dirty="0">
                <a:latin typeface="Arial" panose="020B0604020202020204" pitchFamily="34" charset="0"/>
                <a:ea typeface="Calibri" panose="020F0502020204030204" pitchFamily="34" charset="0"/>
                <a:cs typeface="Arial" panose="020B0604020202020204" pitchFamily="34" charset="0"/>
              </a:rPr>
              <a:t>Emphasis to fundraisers in their ask to stress the </a:t>
            </a:r>
            <a:r>
              <a:rPr lang="en-AU" sz="2400" b="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importance of the relationship </a:t>
            </a:r>
            <a:r>
              <a:rPr lang="en-AU" sz="2400" b="1" kern="100" dirty="0">
                <a:latin typeface="Arial" panose="020B0604020202020204" pitchFamily="34" charset="0"/>
                <a:ea typeface="Calibri" panose="020F0502020204030204" pitchFamily="34" charset="0"/>
                <a:cs typeface="Arial" panose="020B0604020202020204" pitchFamily="34" charset="0"/>
              </a:rPr>
              <a:t>e.g., how much a gift would mean to them etc. </a:t>
            </a:r>
          </a:p>
          <a:p>
            <a:pPr marL="342900" indent="-342900">
              <a:lnSpc>
                <a:spcPct val="120000"/>
              </a:lnSpc>
              <a:buClr>
                <a:schemeClr val="tx1"/>
              </a:buClr>
              <a:buFont typeface="+mj-lt"/>
              <a:buAutoNum type="arabicPeriod"/>
            </a:pPr>
            <a:r>
              <a:rPr lang="en-AU" sz="2400" b="1" kern="100" dirty="0">
                <a:latin typeface="Arial" panose="020B0604020202020204" pitchFamily="34" charset="0"/>
                <a:ea typeface="Calibri" panose="020F0502020204030204" pitchFamily="34" charset="0"/>
                <a:cs typeface="Arial" panose="020B0604020202020204" pitchFamily="34" charset="0"/>
              </a:rPr>
              <a:t>Advise fundraisers to avoid social media blasts &amp; try a </a:t>
            </a:r>
            <a:r>
              <a:rPr lang="en-AU" sz="2400" b="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more personalised approach </a:t>
            </a:r>
            <a:r>
              <a:rPr lang="en-AU" sz="2400" b="1" kern="100" dirty="0">
                <a:latin typeface="Arial" panose="020B0604020202020204" pitchFamily="34" charset="0"/>
                <a:ea typeface="Calibri" panose="020F0502020204030204" pitchFamily="34" charset="0"/>
                <a:cs typeface="Arial" panose="020B0604020202020204" pitchFamily="34" charset="0"/>
              </a:rPr>
              <a:t>to asking for donations.</a:t>
            </a:r>
          </a:p>
          <a:p>
            <a:pPr marL="342900" indent="-342900">
              <a:lnSpc>
                <a:spcPct val="120000"/>
              </a:lnSpc>
              <a:buClr>
                <a:schemeClr val="tx1"/>
              </a:buClr>
              <a:buFont typeface="+mj-lt"/>
              <a:buAutoNum type="arabicPeriod"/>
            </a:pPr>
            <a:r>
              <a:rPr lang="en-AU" sz="2400" b="1" kern="100" dirty="0">
                <a:latin typeface="Arial" panose="020B0604020202020204" pitchFamily="34" charset="0"/>
                <a:ea typeface="Calibri" panose="020F0502020204030204" pitchFamily="34" charset="0"/>
                <a:cs typeface="Arial" panose="020B0604020202020204" pitchFamily="34" charset="0"/>
              </a:rPr>
              <a:t>Promote the </a:t>
            </a:r>
            <a:r>
              <a:rPr lang="en-AU" sz="2400" b="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cause</a:t>
            </a:r>
            <a:r>
              <a:rPr lang="en-AU" sz="2400" b="1" kern="100" dirty="0">
                <a:latin typeface="Arial" panose="020B0604020202020204" pitchFamily="34" charset="0"/>
                <a:ea typeface="Calibri" panose="020F0502020204030204" pitchFamily="34" charset="0"/>
                <a:cs typeface="Arial" panose="020B0604020202020204" pitchFamily="34" charset="0"/>
              </a:rPr>
              <a:t>, not charity.</a:t>
            </a:r>
          </a:p>
          <a:p>
            <a:pPr marL="342900" indent="-342900">
              <a:lnSpc>
                <a:spcPct val="120000"/>
              </a:lnSpc>
              <a:buClr>
                <a:schemeClr val="tx1"/>
              </a:buClr>
              <a:buFont typeface="+mj-lt"/>
              <a:buAutoNum type="arabicPeriod"/>
            </a:pPr>
            <a:r>
              <a:rPr lang="en-AU" sz="2400" b="1" kern="100" dirty="0">
                <a:latin typeface="Arial" panose="020B0604020202020204" pitchFamily="34" charset="0"/>
                <a:ea typeface="Calibri" panose="020F0502020204030204" pitchFamily="34" charset="0"/>
                <a:cs typeface="Arial" panose="020B0604020202020204" pitchFamily="34" charset="0"/>
              </a:rPr>
              <a:t>Remind fundraisers to </a:t>
            </a:r>
            <a:r>
              <a:rPr lang="en-AU" sz="2400" b="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publicly thank donors</a:t>
            </a:r>
            <a:r>
              <a:rPr lang="en-AU" sz="2400" b="1" kern="100" dirty="0">
                <a:latin typeface="Arial" panose="020B0604020202020204" pitchFamily="34" charset="0"/>
                <a:ea typeface="Calibri" panose="020F0502020204030204" pitchFamily="34" charset="0"/>
                <a:cs typeface="Arial" panose="020B0604020202020204" pitchFamily="34" charset="0"/>
              </a:rPr>
              <a:t>.</a:t>
            </a:r>
          </a:p>
          <a:p>
            <a:pPr marL="342900" indent="-342900">
              <a:lnSpc>
                <a:spcPct val="120000"/>
              </a:lnSpc>
              <a:buClr>
                <a:schemeClr val="tx1"/>
              </a:buClr>
              <a:buFont typeface="+mj-lt"/>
              <a:buAutoNum type="arabicPeriod"/>
            </a:pPr>
            <a:endParaRPr lang="en-AU" sz="2400" b="1"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Wingdings" panose="05000000000000000000" pitchFamily="2" charset="2"/>
              <a:buChar char="Ø"/>
            </a:pPr>
            <a:endParaRPr lang="en-AU" sz="18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Wingdings" panose="05000000000000000000" pitchFamily="2" charset="2"/>
              <a:buChar char="Ø"/>
            </a:pPr>
            <a:endParaRPr lang="en-AU"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Wingdings" panose="05000000000000000000" pitchFamily="2" charset="2"/>
              <a:buChar char="Ø"/>
            </a:pPr>
            <a:endParaRPr lang="en-AU"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9320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1000"/>
                                        <p:tgtEl>
                                          <p:spTgt spid="8">
                                            <p:bg/>
                                          </p:spTgt>
                                        </p:tgtEl>
                                      </p:cBhvr>
                                    </p:animEffect>
                                    <p:anim calcmode="lin" valueType="num">
                                      <p:cBhvr>
                                        <p:cTn id="8" dur="1000" fill="hold"/>
                                        <p:tgtEl>
                                          <p:spTgt spid="8">
                                            <p:bg/>
                                          </p:spTgt>
                                        </p:tgtEl>
                                        <p:attrNameLst>
                                          <p:attrName>ppt_x</p:attrName>
                                        </p:attrNameLst>
                                      </p:cBhvr>
                                      <p:tavLst>
                                        <p:tav tm="0">
                                          <p:val>
                                            <p:strVal val="#ppt_x"/>
                                          </p:val>
                                        </p:tav>
                                        <p:tav tm="100000">
                                          <p:val>
                                            <p:strVal val="#ppt_x"/>
                                          </p:val>
                                        </p:tav>
                                      </p:tavLst>
                                    </p:anim>
                                    <p:anim calcmode="lin" valueType="num">
                                      <p:cBhvr>
                                        <p:cTn id="9"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1000"/>
                                        <p:tgtEl>
                                          <p:spTgt spid="8">
                                            <p:txEl>
                                              <p:pRg st="3" end="3"/>
                                            </p:txEl>
                                          </p:spTgt>
                                        </p:tgtEl>
                                      </p:cBhvr>
                                    </p:animEffect>
                                    <p:anim calcmode="lin" valueType="num">
                                      <p:cBhvr>
                                        <p:cTn id="3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1000"/>
                                        <p:tgtEl>
                                          <p:spTgt spid="8">
                                            <p:txEl>
                                              <p:pRg st="4" end="4"/>
                                            </p:txEl>
                                          </p:spTgt>
                                        </p:tgtEl>
                                      </p:cBhvr>
                                    </p:animEffect>
                                    <p:anim calcmode="lin" valueType="num">
                                      <p:cBhvr>
                                        <p:cTn id="4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fade">
                                      <p:cBhvr>
                                        <p:cTn id="49" dur="1000"/>
                                        <p:tgtEl>
                                          <p:spTgt spid="8">
                                            <p:txEl>
                                              <p:pRg st="5" end="5"/>
                                            </p:txEl>
                                          </p:spTgt>
                                        </p:tgtEl>
                                      </p:cBhvr>
                                    </p:animEffect>
                                    <p:anim calcmode="lin" valueType="num">
                                      <p:cBhvr>
                                        <p:cTn id="50"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xEl>
                                              <p:pRg st="6" end="6"/>
                                            </p:txEl>
                                          </p:spTgt>
                                        </p:tgtEl>
                                        <p:attrNameLst>
                                          <p:attrName>style.visibility</p:attrName>
                                        </p:attrNameLst>
                                      </p:cBhvr>
                                      <p:to>
                                        <p:strVal val="visible"/>
                                      </p:to>
                                    </p:set>
                                    <p:animEffect transition="in" filter="fade">
                                      <p:cBhvr>
                                        <p:cTn id="56" dur="1000"/>
                                        <p:tgtEl>
                                          <p:spTgt spid="8">
                                            <p:txEl>
                                              <p:pRg st="6" end="6"/>
                                            </p:txEl>
                                          </p:spTgt>
                                        </p:tgtEl>
                                      </p:cBhvr>
                                    </p:animEffect>
                                    <p:anim calcmode="lin" valueType="num">
                                      <p:cBhvr>
                                        <p:cTn id="57"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animEffect transition="in" filter="fade">
                                      <p:cBhvr>
                                        <p:cTn id="63" dur="1000"/>
                                        <p:tgtEl>
                                          <p:spTgt spid="8">
                                            <p:txEl>
                                              <p:pRg st="7" end="7"/>
                                            </p:txEl>
                                          </p:spTgt>
                                        </p:tgtEl>
                                      </p:cBhvr>
                                    </p:animEffect>
                                    <p:anim calcmode="lin" valueType="num">
                                      <p:cBhvr>
                                        <p:cTn id="64"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12BBA9-F0C7-45E9-8447-C36EC0DF50F8}"/>
              </a:ext>
            </a:extLst>
          </p:cNvPr>
          <p:cNvSpPr txBox="1"/>
          <p:nvPr/>
        </p:nvSpPr>
        <p:spPr>
          <a:xfrm>
            <a:off x="217171" y="278082"/>
            <a:ext cx="6310792" cy="1353960"/>
          </a:xfrm>
          <a:prstGeom prst="rect">
            <a:avLst/>
          </a:prstGeom>
          <a:noFill/>
        </p:spPr>
        <p:txBody>
          <a:bodyPr wrap="square" rtlCol="0">
            <a:spAutoFit/>
          </a:bodyPr>
          <a:lstStyle/>
          <a:p>
            <a:pPr>
              <a:lnSpc>
                <a:spcPts val="5200"/>
              </a:lnSpc>
            </a:pPr>
            <a:r>
              <a:rPr lang="en-US" sz="5200" b="1" spc="-300" dirty="0">
                <a:solidFill>
                  <a:schemeClr val="accent1">
                    <a:lumMod val="75000"/>
                  </a:schemeClr>
                </a:solidFill>
                <a:latin typeface="Arial" panose="020B0604020202020204" pitchFamily="34" charset="0"/>
                <a:ea typeface="Arial Black" charset="0"/>
                <a:cs typeface="Arial" panose="020B0604020202020204" pitchFamily="34" charset="0"/>
              </a:rPr>
              <a:t>BACKGROUND</a:t>
            </a:r>
          </a:p>
          <a:p>
            <a:pPr>
              <a:lnSpc>
                <a:spcPts val="5200"/>
              </a:lnSpc>
            </a:pPr>
            <a:r>
              <a:rPr lang="en-US" sz="2800" b="1" dirty="0">
                <a:latin typeface="Arial" panose="020B0604020202020204" pitchFamily="34" charset="0"/>
                <a:ea typeface="Arial Black" charset="0"/>
                <a:cs typeface="Arial" panose="020B0604020202020204" pitchFamily="34" charset="0"/>
              </a:rPr>
              <a:t>REAL-LIFE PROBLEM</a:t>
            </a:r>
          </a:p>
        </p:txBody>
      </p:sp>
      <p:pic>
        <p:nvPicPr>
          <p:cNvPr id="8" name="Picture 7">
            <a:extLst>
              <a:ext uri="{FF2B5EF4-FFF2-40B4-BE49-F238E27FC236}">
                <a16:creationId xmlns:a16="http://schemas.microsoft.com/office/drawing/2014/main" id="{DEE2B7BF-2F28-4A6D-9579-D9964D8812FC}"/>
              </a:ext>
            </a:extLst>
          </p:cNvPr>
          <p:cNvPicPr>
            <a:picLocks noChangeAspect="1"/>
          </p:cNvPicPr>
          <p:nvPr/>
        </p:nvPicPr>
        <p:blipFill>
          <a:blip r:embed="rId3"/>
          <a:stretch>
            <a:fillRect/>
          </a:stretch>
        </p:blipFill>
        <p:spPr>
          <a:xfrm>
            <a:off x="7987061" y="3313126"/>
            <a:ext cx="3987768" cy="2990825"/>
          </a:xfrm>
          <a:prstGeom prst="rect">
            <a:avLst/>
          </a:prstGeom>
        </p:spPr>
      </p:pic>
      <p:sp>
        <p:nvSpPr>
          <p:cNvPr id="9" name="TextBox 8">
            <a:extLst>
              <a:ext uri="{FF2B5EF4-FFF2-40B4-BE49-F238E27FC236}">
                <a16:creationId xmlns:a16="http://schemas.microsoft.com/office/drawing/2014/main" id="{2414C96D-E20E-475C-8B25-3041903385AF}"/>
              </a:ext>
            </a:extLst>
          </p:cNvPr>
          <p:cNvSpPr txBox="1"/>
          <p:nvPr/>
        </p:nvSpPr>
        <p:spPr>
          <a:xfrm>
            <a:off x="109059" y="1940129"/>
            <a:ext cx="7186752" cy="4829207"/>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200" dirty="0">
                <a:latin typeface="Arial" charset="0"/>
                <a:ea typeface="Arial" charset="0"/>
                <a:cs typeface="Arial" charset="0"/>
              </a:rPr>
              <a:t>2015 ‘Great China Walk’ - 16 P2P fundraisers trekked the Great Wall of China, raising $80,000 for student scholarships.</a:t>
            </a:r>
          </a:p>
          <a:p>
            <a:pPr marL="285750" indent="-285750">
              <a:lnSpc>
                <a:spcPct val="150000"/>
              </a:lnSpc>
              <a:buFont typeface="Wingdings" panose="05000000000000000000" pitchFamily="2" charset="2"/>
              <a:buChar char="§"/>
            </a:pPr>
            <a:endParaRPr lang="en-US" sz="800" dirty="0">
              <a:latin typeface="Arial" charset="0"/>
              <a:ea typeface="Arial" charset="0"/>
              <a:cs typeface="Arial" charset="0"/>
            </a:endParaRPr>
          </a:p>
          <a:p>
            <a:pPr marL="285750" indent="-285750">
              <a:buFont typeface="Wingdings" panose="05000000000000000000" pitchFamily="2" charset="2"/>
              <a:buChar char="§"/>
            </a:pPr>
            <a:r>
              <a:rPr lang="en-US" sz="2200" dirty="0">
                <a:latin typeface="Arial" charset="0"/>
                <a:ea typeface="Arial" charset="0"/>
                <a:cs typeface="Arial" charset="0"/>
              </a:rPr>
              <a:t>Only 29% of donors opted in - even lower % donated again.</a:t>
            </a:r>
          </a:p>
          <a:p>
            <a:pPr marL="285750" indent="-285750">
              <a:buFont typeface="Wingdings" panose="05000000000000000000" pitchFamily="2" charset="2"/>
              <a:buChar char="§"/>
            </a:pPr>
            <a:endParaRPr lang="en-US" sz="800" dirty="0">
              <a:solidFill>
                <a:schemeClr val="bg1"/>
              </a:solidFill>
              <a:latin typeface="Arial" charset="0"/>
              <a:ea typeface="Arial" charset="0"/>
              <a:cs typeface="Arial" charset="0"/>
            </a:endParaRPr>
          </a:p>
          <a:p>
            <a:pPr algn="ctr"/>
            <a:r>
              <a:rPr lang="en-US" sz="4800" b="1" dirty="0">
                <a:solidFill>
                  <a:schemeClr val="accent1">
                    <a:lumMod val="75000"/>
                  </a:schemeClr>
                </a:solidFill>
                <a:latin typeface="Arial" charset="0"/>
                <a:ea typeface="Arial" charset="0"/>
                <a:cs typeface="Arial" charset="0"/>
              </a:rPr>
              <a:t>WHY?</a:t>
            </a:r>
          </a:p>
          <a:p>
            <a:pPr algn="ctr">
              <a:lnSpc>
                <a:spcPct val="150000"/>
              </a:lnSpc>
            </a:pPr>
            <a:endParaRPr lang="en-US" sz="800" b="1" dirty="0">
              <a:solidFill>
                <a:schemeClr val="bg1"/>
              </a:solidFill>
              <a:latin typeface="Arial" charset="0"/>
              <a:ea typeface="Arial" charset="0"/>
              <a:cs typeface="Arial" charset="0"/>
            </a:endParaRPr>
          </a:p>
          <a:p>
            <a:pPr algn="ctr">
              <a:lnSpc>
                <a:spcPct val="150000"/>
              </a:lnSpc>
            </a:pPr>
            <a:r>
              <a:rPr lang="en-US" sz="2800" b="1" dirty="0">
                <a:latin typeface="Arial" charset="0"/>
                <a:ea typeface="Arial" charset="0"/>
                <a:cs typeface="Arial" charset="0"/>
              </a:rPr>
              <a:t>What was motivating these people to donate to the P2P fundraisers? </a:t>
            </a:r>
            <a:endParaRPr lang="en-US" sz="2800" dirty="0">
              <a:latin typeface="Arial" charset="0"/>
              <a:ea typeface="Arial" charset="0"/>
              <a:cs typeface="Arial" charset="0"/>
            </a:endParaRPr>
          </a:p>
        </p:txBody>
      </p:sp>
      <p:pic>
        <p:nvPicPr>
          <p:cNvPr id="4" name="Picture 3" descr="A picture containing outdoor, person, people&#10;&#10;Description automatically generated">
            <a:extLst>
              <a:ext uri="{FF2B5EF4-FFF2-40B4-BE49-F238E27FC236}">
                <a16:creationId xmlns:a16="http://schemas.microsoft.com/office/drawing/2014/main" id="{7FFB5A10-6556-47DF-A6BA-D86A37D5EFE2}"/>
              </a:ext>
            </a:extLst>
          </p:cNvPr>
          <p:cNvPicPr>
            <a:picLocks noChangeAspect="1"/>
          </p:cNvPicPr>
          <p:nvPr/>
        </p:nvPicPr>
        <p:blipFill rotWithShape="1">
          <a:blip r:embed="rId4"/>
          <a:srcRect t="34254" b="9884"/>
          <a:stretch/>
        </p:blipFill>
        <p:spPr>
          <a:xfrm>
            <a:off x="7987061" y="142051"/>
            <a:ext cx="3987768" cy="2970200"/>
          </a:xfrm>
          <a:prstGeom prst="rect">
            <a:avLst/>
          </a:prstGeom>
        </p:spPr>
      </p:pic>
    </p:spTree>
    <p:extLst>
      <p:ext uri="{BB962C8B-B14F-4D97-AF65-F5344CB8AC3E}">
        <p14:creationId xmlns:p14="http://schemas.microsoft.com/office/powerpoint/2010/main" val="612199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68" name="Freeform: Shape 67">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5" name="Freeform: Shape 69">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6" name="Freeform: Shape 70">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1">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4" name="Oval 73">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76" name="Rectangle 7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8" name="Graphic 190">
            <a:extLst>
              <a:ext uri="{FF2B5EF4-FFF2-40B4-BE49-F238E27FC236}">
                <a16:creationId xmlns:a16="http://schemas.microsoft.com/office/drawing/2014/main" id="{0E01B404-974F-4AE2-B624-17BB796E4C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6620" y="736826"/>
            <a:ext cx="1598829" cy="531293"/>
            <a:chOff x="2504802" y="1755501"/>
            <a:chExt cx="1598829" cy="531293"/>
          </a:xfrm>
          <a:solidFill>
            <a:schemeClr val="tx1"/>
          </a:solidFill>
        </p:grpSpPr>
        <p:sp>
          <p:nvSpPr>
            <p:cNvPr id="79" name="Freeform: Shape 78">
              <a:extLst>
                <a:ext uri="{FF2B5EF4-FFF2-40B4-BE49-F238E27FC236}">
                  <a16:creationId xmlns:a16="http://schemas.microsoft.com/office/drawing/2014/main" id="{67FEB7B1-DDBA-42D8-94CB-1B67FE8A46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75" name="Freeform: Shape 79">
              <a:extLst>
                <a:ext uri="{FF2B5EF4-FFF2-40B4-BE49-F238E27FC236}">
                  <a16:creationId xmlns:a16="http://schemas.microsoft.com/office/drawing/2014/main" id="{F4FA28F1-7DF7-4464-9F21-7F65D9C16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82" name="Group 81">
            <a:extLst>
              <a:ext uri="{FF2B5EF4-FFF2-40B4-BE49-F238E27FC236}">
                <a16:creationId xmlns:a16="http://schemas.microsoft.com/office/drawing/2014/main" id="{4B298437-9289-4DEE-A22A-B50B8E0C57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85765" y="619275"/>
            <a:ext cx="932200" cy="932200"/>
            <a:chOff x="10791258" y="619275"/>
            <a:chExt cx="932200" cy="932200"/>
          </a:xfrm>
        </p:grpSpPr>
        <p:sp>
          <p:nvSpPr>
            <p:cNvPr id="83" name="Graphic 212">
              <a:extLst>
                <a:ext uri="{FF2B5EF4-FFF2-40B4-BE49-F238E27FC236}">
                  <a16:creationId xmlns:a16="http://schemas.microsoft.com/office/drawing/2014/main" id="{59E0E14B-533C-4293-A8D7-28796C92D3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14E2471F-A3DF-4EAB-84FF-9780F82F8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86" name="Group 85">
            <a:extLst>
              <a:ext uri="{FF2B5EF4-FFF2-40B4-BE49-F238E27FC236}">
                <a16:creationId xmlns:a16="http://schemas.microsoft.com/office/drawing/2014/main" id="{0A8BC7D6-3432-421F-90E8-E5BF9B9D39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28487" y="4452518"/>
            <a:ext cx="1152011" cy="1152031"/>
            <a:chOff x="10154385" y="4452524"/>
            <a:chExt cx="1443404" cy="1443428"/>
          </a:xfrm>
          <a:solidFill>
            <a:schemeClr val="tx1"/>
          </a:solidFill>
        </p:grpSpPr>
        <p:grpSp>
          <p:nvGrpSpPr>
            <p:cNvPr id="87" name="Graphic 4">
              <a:extLst>
                <a:ext uri="{FF2B5EF4-FFF2-40B4-BE49-F238E27FC236}">
                  <a16:creationId xmlns:a16="http://schemas.microsoft.com/office/drawing/2014/main" id="{764DF47C-D245-46EE-A937-932EC186CC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58" name="Freeform: Shape 257">
                <a:extLst>
                  <a:ext uri="{FF2B5EF4-FFF2-40B4-BE49-F238E27FC236}">
                    <a16:creationId xmlns:a16="http://schemas.microsoft.com/office/drawing/2014/main" id="{B6EA011F-E7F7-4A27-B6B2-9832E9354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5D458372-A83B-43D3-9998-D1D2B3081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77D64EA0-FFCF-4BDF-89B2-5B648CD1F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F033E79C-0381-469C-8800-4B4FEE9FD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E384816D-093E-4BB4-89A6-B6E4950C3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F2DE614D-A78E-4CF9-80E7-658607310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77288799-85C0-4A9E-83BF-7B84F6E9D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A7C530FF-B456-4339-BBD9-75981532A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93DC5CA-F466-4BB7-B330-5946C3EBCB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652AD3C1-566F-41D7-8059-807188288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EBEA6F10-8633-48F6-AE72-D03B44BF2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9629B1F-7CE2-43B6-81E1-4556AF2A5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1CE04191-338C-438C-A70F-B4F362F5F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0E302DE-F5BF-44C3-B4D3-88E2A73C8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8A690F16-904F-4F71-9EEF-2DFCBE31B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99C1E91C-D127-487C-A335-9A012661F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35539DB9-BA80-4876-AB4E-61BC7B18E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90094BC3-EA93-4795-A26E-236E7F29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C9C2B563-C93E-4ABD-9449-21A2E5BE2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38D90666-0FEC-4890-81A4-1F09924BF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4FE7571C-1478-498F-9E95-5BA8B678A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107CDB14-39D0-479D-AE83-726D910D54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B2771033-D4AE-42FC-9473-0347188B9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F0B48913-7143-42A4-8120-353ABABDC7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6EA5364A-A1F2-45EC-969B-B7B5F0061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8BC60A3A-669D-471C-9481-A15DF5038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47684A41-39DE-4BB2-B472-28A5AB7A1C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A9AAFEBC-D145-4DA1-A650-4FBEBC662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36EA8E14-F741-4E55-B759-E8093BFAB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D192A52-549A-421F-8770-413344929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54BFC0C9-6D6C-41D5-877A-7052FD722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B988EE7A-D042-49A7-959A-AB44232728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CD0DCAA3-971E-4EFA-9812-8A404DBC7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844A7012-7332-4C82-BF0E-4834C8DCEE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601BD996-AF3D-405D-8A11-719225B24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32D9A512-3288-4B8C-BCC2-889B95B4E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CEE70BE8-3A6B-4570-8476-219699AF3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04A60616-6526-40BE-A8BC-595F49AC2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663B88BB-FC18-41D5-9C5B-B4EEA43D6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34C9DF15-6DE1-4839-93F0-95F376351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E694AEEB-E314-4562-BF3F-F5B865E4C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8949D739-43C2-4128-86AB-BE710A35E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942A5148-2DB9-48F8-8269-3A71C4512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B688197-714F-4C1C-9B32-E2D81F1C9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6A6A0BC0-91AB-4840-8AA1-553B092C5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FF46D4FF-A70E-4F8B-8471-BA483E5D8A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228BC4A2-4A8B-4616-9ADF-17D37019D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40B1722B-3BB7-49CA-89E6-C2F50891D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521A95C-93A2-4E5D-BE31-6E5F62AE7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1A78E7DE-6742-4A64-AC19-6C615C376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8768DBB7-A35B-49D8-BC5C-FF3619151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85CF4963-8446-4F68-9A7A-B50DE870A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3EB48C3A-7DBA-48D1-B479-386CCE543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02D97164-3DC5-421E-87D7-6923B8330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3A6DBB7C-9533-4A99-942E-22A0EC2F4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A617E8CA-2845-4AA6-A0E6-D786F0E95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B91B0F15-8290-40BE-A056-8A7B5E84C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A095B22C-D5E4-4412-A33A-572956A8E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6413F144-0EAC-46C1-A89A-E76106649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5D0E1500-9FD0-4426-B8D2-BDFE30927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9F34C9FD-3B20-43DA-95EA-35886687AE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C39D8CB1-C9E7-4763-B62D-1314196A7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E09CF46E-FB6D-4FBD-B01B-43518534F7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B4DA1727-78CE-40F1-A689-A9787274C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E94372DB-6954-4A1D-8C5A-E36C2B99C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04FD5EE8-6B98-4CBE-A34B-B02D733C5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696ABB36-2D77-4E67-9583-76159BEED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E6209AD8-CF8B-49AB-89CD-47BB53A07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068EE6CA-AAF1-4C40-921F-D02DA011D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6AE9971-42A3-4055-A84F-3BE66638A7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4A4C4C31-0BAE-40AF-A0DD-9E8535F8E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09AF775-6BD6-40D9-BF43-38037C948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330B4F0-D1EC-45CA-84A9-281491D9C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6FB936AE-01B0-4B4E-8BDB-71221853B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D64C9C59-35B4-4175-BD0B-862DB3695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949ADB1-3F97-4F4E-B27D-0C2C99FECA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C7E7BC03-4365-4267-BEF5-29B87D03F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3275D5DF-DA70-4E66-9CDB-EC30E9F33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88A24D17-5992-43CA-9837-9F1342781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4AEEC2F8-B9B5-427D-B1F4-9A3B24A4F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9BFCE7F9-A73E-438D-9E4D-DD2573BE6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0A195B1B-62C3-47E6-8F0A-18C8CE48F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37762D87-00A0-4EF8-913E-AAFB725779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95D960C5-C8F4-4C8D-AEA1-B15D22D98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58679F34-F645-4977-9141-AE0DF99B86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23145794-9EDD-4491-87F3-70E69872A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45417F9-CBA3-4B04-810F-99E33656B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7FBF0752-07C9-4939-BF51-F60F491C54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5EE8F42B-3290-46B8-B0AF-B6B7436219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43A3DC55-4CCD-4378-BDDE-E3EE92F8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5ED2E89E-8A9B-4F8E-9F19-B1185A1CB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451942DD-8B41-457D-A0E8-6AA9D6AA8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116B7192-A61C-44FF-A787-7F36021DA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273B36FE-6F70-4780-BD1A-F69FB565A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CC59C483-C7AF-45EB-847F-FC63DD5A3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DDBBB7E-0FCB-441D-8685-C314430747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1500519F-E3D8-4F5D-8BF3-8F15F4BB7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52409787-9C7F-4B9B-AA42-F5B5DAF66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6F698306-7FDC-43F4-A928-80DE5A474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DF7879DC-A20F-433F-ADD0-7A240C70AE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83D3836-D3B0-434D-A26B-FB0AE61D23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96D6B4F6-02A9-4BFE-8300-0E95CEBEC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117980F7-762B-4C6D-87EE-8B06BF2B6A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EB25595A-B8B9-4337-AC59-7C63320E0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F7352AA8-4A98-47AB-AD53-963BD75A1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6E5E175F-B75F-4B1D-BB44-5C44CEF8E2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CD1F8433-ED8B-414A-93FF-67FE104E8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1EE8B47F-2BF0-4F1D-AE52-C7ECE277D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A758AF4F-E7C1-4B7F-B596-EBBD4227BC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889A745B-3BED-40F7-8261-69CD63539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B1B7C29D-9C7D-48E1-972C-E666E8EAE5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DFC3A349-CC86-4D83-82BC-421130F9B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DBE4DDA-8095-4407-988A-C0D1944CB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BCBF14E2-D217-4826-853E-DFA7CDB6E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B11F2262-F1E1-4E1B-AC25-B27766B2C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E3282B64-F198-42FE-BF95-41A3E60B8A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B191314A-B68B-462F-978C-931968F22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9C10412E-0F8D-48B0-9AEA-4B9E3C5BC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D45E4142-9114-43EF-AF76-50743EE2B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118E6415-BABA-4A8B-939D-D3708A6F6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B20F7E56-333C-4D31-B009-C14DD8FF74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1E66C05C-DC5A-4D6E-BB5E-3AB49C3D2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A1C27E0F-5E2A-452C-8E5C-F4AE77D35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5800A847-27F6-4050-A666-7EFD66026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41790167-6234-4B9D-ADBF-CF2C942E2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87DF862F-062E-44A5-9EE8-7C27A70A9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5139A566-2510-4665-8F42-CAE61CC63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EC1B42BE-601F-4477-A1E4-08F1B7553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6126EA27-2BB4-4F66-AADD-A948349CA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C2612DF1-5558-4144-A68A-4B8908EDA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6AB8B3A3-7DC3-40DA-B716-B991C0F0F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8D5513B1-B754-47CA-8027-194024E9F2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6E2AFDE0-2C8B-4843-87A2-00FB6C1D3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322B2ED8-8734-45BA-BDB8-DFCB66408C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97598399-1C0C-4D9D-8529-478F566BF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5572A984-BB9A-45CD-B1CF-65ED4445E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55F65930-C0E0-46E2-B7DA-04DCE701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548B7EBF-FAE9-455B-8C9C-B1A87F0F87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F7E9EF55-C9C5-46DB-BB9F-64EF0B03C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D3EDD473-682F-4658-B61B-6286D55D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64239637-5087-4268-8DD8-FC90118FF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BE8672AD-1C52-4E40-9DA8-DD905829A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9A8BB16E-BB0B-4C9A-ABDB-D92B37590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92744AB8-F786-4A66-89FE-BA512ACAA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104F498D-E716-4266-99A6-C99D920ED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50963E8C-A1AD-4E4C-A59D-FAD381598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8AA1427B-7471-4F6F-9665-064353592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A65698F5-0892-47EB-B493-B7C17B7351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073E74EF-EDB7-4E40-BFEC-07A79CE2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F6CBDFCC-4247-4061-9CC8-F97E878A0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C0917AA2-D197-402E-A1A6-C83045800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FBA78735-86F7-467C-98AF-B503234A17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A2A9470A-A0B7-4045-BF89-CB240F8FC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F493D6AD-A577-467E-8FBA-4796009F7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220430A6-2D2B-43D2-96B7-A918E83792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D3A6342A-024B-4CE5-A64A-B76FA5E64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F423E7C6-EF86-4CAA-8650-F02005122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260A6113-BA8A-426B-9C3D-839577991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2B6C882D-BB2E-4A52-843D-A19DEACA8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2BD4A578-9F57-4AA9-929A-E17570069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39C574D7-7B5C-4491-8CEA-9AB2A6A23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37BFA8DF-1005-4EED-81D0-2F8D07B13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90207940-3589-4DE0-B1B8-E9FD38442A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3A5E8C6C-526B-487A-B0F3-4EA69D90C8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DFF5B9C9-0C85-4673-AE7D-5A378B4A0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38B407A1-1804-4518-8D54-8BA1C9478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490BDDD0-06F2-4BF6-B501-6FE7B2FA2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4049B8A9-52DD-4D7A-8C9D-8503C7A8C2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CA6A9F65-6E03-4A52-A212-3B2B2F9A0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88" name="Graphic 4">
              <a:extLst>
                <a:ext uri="{FF2B5EF4-FFF2-40B4-BE49-F238E27FC236}">
                  <a16:creationId xmlns:a16="http://schemas.microsoft.com/office/drawing/2014/main" id="{75272C56-516F-448F-A689-99DDF807629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89" name="Freeform: Shape 88">
                <a:extLst>
                  <a:ext uri="{FF2B5EF4-FFF2-40B4-BE49-F238E27FC236}">
                    <a16:creationId xmlns:a16="http://schemas.microsoft.com/office/drawing/2014/main" id="{01850FE0-7F44-4F7B-AEC0-EC18772408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2CC5AB4-2046-49CE-8328-15216AC6D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0689F1F1-A8B0-4B1E-AF86-5BA247390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C098B5BF-7A47-4612-99A7-92913B240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701C5C2-0698-4B5D-9A72-1F233D75E7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1EAE1A4-9E27-4958-86A7-13D051B1E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1378738E-B89D-4E88-AC52-4F35639B4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D21C36E-AD47-4919-9B61-A4E46D4AF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0BC5A3F-6226-4627-8935-C6523658E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F827952-69BF-4640-82D8-E1A7991C13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8955A36-AB1C-49F6-8303-48F0CECB6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A94D64E4-0F73-4636-8483-D72F552D42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01622FC-712F-4CDA-AD0F-48D6AEEE2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E2464837-766D-4495-B542-3E55CA313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2E2011A-A691-4056-BA83-5AE5DA5D2F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25D03B6-BA5C-4F35-B534-2958BE2D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FFA21F3-49AA-4046-AA1B-8AF347E65D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6AD5F85E-4055-4660-9612-0FAAB83C9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42F0FC1-F3C6-4F46-8689-752836939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BD2B2E5-6320-4D47-A498-BA4B872B40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F464586-9DDA-4328-805D-80B712E2DB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85B3F8A1-D5AE-49DF-A40E-ACC1E3121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B89CB14C-CBE9-429B-BEF1-5B364C4DF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1157CE18-C763-4AA0-92AA-2C0F0C0BC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F4CF8E8-E78C-4FCE-9191-C0D2D78A11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4EA3223-D631-41C3-A439-7BD891A936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D90F9C61-C8B5-4067-8B02-2201380D4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B6A80D9A-67F0-4CD7-9340-A92FF6B71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A8E2ACFD-43B0-477D-B4BA-00CA38CDE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A66B1B2-4ECE-4EB0-89ED-466167C53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F2C465D2-FE19-4020-8DED-4A6F8DAB7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C66B733-FA4A-4E4C-B93B-7C33AF2DE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981F9387-3002-4AC4-8A38-E869E6644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566E1CD5-F7E2-45D7-AEF7-BC08FE3C6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EECF55A-054C-4075-A383-6AA7730DD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BB6417CB-6916-4D45-9675-BB940158F2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071B27B1-619D-450C-AE37-4711931A7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194A3B9C-75FA-4F91-B74F-4904D9D82D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C737D59-38C5-4C71-8E82-3242EC269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0FE06754-0432-42D1-B88A-80C1C9575A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AF9EE4B1-D5B7-43E0-B69F-363DDCBBD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CE7C87C-53F5-406C-9565-A6287453F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15DA7714-98BE-4DB5-A732-E51BE0FC1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E99D639-E701-422B-99B2-B908FFC40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3CFC8C86-6A9B-4FC2-850F-244CC809A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1A3BE664-FC9E-4C30-ABFA-C3597B5056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91EF4631-B670-463C-ABA3-80120C96F0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8805675E-8B92-477F-A381-D568EEAC03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FABE2F0D-23FA-4FA8-AF49-831C6F8FF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B4935589-F286-4F1D-8141-DC29318E4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A8537D0-FA05-4E99-98CD-14A1E2E40C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4306776-4597-40C1-8CEA-5B0B7A170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32B998B-E2E7-48D3-A858-83E55EC129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F7AAF66-7ACC-4337-84A0-49F4D5247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E944F3A7-9E59-4599-AC48-9A60462D1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3ECF174-F0E7-4DB5-ABFC-1506C97A05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54DE89E-1C25-4524-B470-BDD18E1D7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66B3EB3-A9F5-4E2E-9D31-93A2B7CA51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D698F22B-2E15-4E95-B62C-67A23816B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47244A1D-0DE6-41FD-B791-44684D49F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8CFA451F-2534-4429-8EB7-F481A1A0B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318BF261-C3FB-423A-8E99-8F78BB5E3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8EEAA0F9-44F7-4442-92B2-C3236491D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50D9881-601E-4D65-BC57-2B3FFB98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7D21934B-62BB-4FD0-9CAD-4A9463628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516AFB2A-6A2C-454C-9B85-7F7C0601D2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7604E0FD-4716-4EBB-A84D-CD4DE76DF5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3126F09-55DB-41DE-AC1E-C16A3900AB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0F375666-5F5B-4FF9-82E6-EE5844B07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5E6B0421-EADA-4552-A7DA-C0094C31A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CA326009-6419-464C-90F4-7052E1CE8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9CA9BB2B-26FD-4082-8C98-D77773C59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931B940C-BBBF-4B19-850A-827E275B0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4444386D-718F-4F16-AFE5-418910F494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56994DF6-17CA-4780-9299-F697C123B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CF11D648-BCB9-48B7-BB5A-587E0E474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5FD1CA17-E5F7-4BA5-9628-8FAEF8E96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DE3E270E-0B56-420B-9E11-39C0053909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DCC3E57-366D-433D-A692-173467B4B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E9037CC2-FE33-4DAE-A097-7089747D88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EB51A605-EA22-4197-82CB-2DBC54D87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0A8AA9E1-27CF-40F1-9C39-5E7974034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7A91EA2-DA67-42CD-8DB0-B0EFEBFBE9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236D129D-B6B1-4B3A-884B-F258C5075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54D00009-F50B-4211-A557-9928B1E23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CD372432-51DF-4952-A7A1-2662B17B8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4A7BBA90-77FB-4446-B5C3-8A9D095FB2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5439AE7-1B79-45F6-9B9E-BD3FE107C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0CEA0EC4-CA9E-449B-B165-93AE862BF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D4696EC4-B697-4F0F-AC37-50B86C258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FC6C4A62-16B1-4A4E-AE66-987528E10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EC2B6603-1E71-4632-9336-2EF04631E1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71FD4202-4E65-42DC-A151-A4E12CCD3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46A045D1-9E13-4D1B-B0B2-51253608D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D129FF56-4A2C-4248-8D61-2D443078EA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69EDB80-421B-41B1-BEAA-EBCF78528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1CCC5634-ECE2-48FA-A017-4E5616596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12E6B449-4B47-4B3D-87BD-CD5ABCE2A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DBF0712D-1990-44E3-A0E9-3B58794BB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7D56FF7E-12BD-4B18-8E8C-832F44ED3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ADB24642-D1B7-4310-B509-E87B615D5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CBC1CF74-4E99-4B74-A113-4D86AD4B1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F63D4008-B633-4D42-B8D9-6A2EF45406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12B2253E-79EA-462F-B0F7-7AC2680D1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F3DBC8E6-6D1A-48C9-BDCB-118C3F7E0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CA62A208-74D3-4715-AA45-4242BFCAC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62EF3051-B7EB-40BF-9517-DACEC4F69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A5BFA2B5-1495-4C12-91F9-A97FA4BF9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84FAC3B1-CEB4-4FC0-988E-A6A69C26DF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E675E80D-4CA9-4B35-9E02-88A36BE23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64AF02B8-6EDB-4F9C-A5BC-8824631E3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8E47A36D-3C57-447D-A683-6A127BDCF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D5C5909D-E4BA-49FD-979B-E5354BD8BC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D2FB7182-E36E-492B-8063-D696513FF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C5057475-340D-4D05-A9A0-7D0A142A91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3A713E7-DDBB-471D-9C62-06FED1733B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D7B329B3-8C59-46A9-8619-39AAB6BC4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B4967109-0937-40E9-B514-211A7139A4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AFA6018E-BDA4-431E-A554-929F4064A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AB94711B-6944-496D-9610-6FD9EEFEFA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A6943304-77CF-476D-97FE-2446AFB77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BB0D704E-F205-48A9-AB6C-7876F624B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1A025AB1-A69C-4112-B52C-630D3794F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BBF8F0BF-8B92-4A36-A6DC-A05499DAE8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61523E0E-EDAD-481B-BC2C-CA1F4FCD6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7BD8317-81B6-4FBC-BE8B-0932B2F6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6DC2D600-17FF-4995-BFCB-7828B7B3A7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BF4B884-9C23-4CFE-83D9-2684311C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51890B6D-5E4A-410F-A6C1-3CFC026B6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7F9069B6-F9D4-4879-819C-BF26F05E7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9F7ED034-C43F-44EA-BD7F-402E15E6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A1AF245-4D76-4BEB-A140-CEB6CED79A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E200320D-258F-468E-A6AB-36A2248A9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DE1F0581-A718-4587-AF4F-41BD374E0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D6FE5071-2441-43A9-AF63-ECC3F5879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03757FD5-AB95-4F79-BE9D-578E27DA9F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447189BF-D4F8-465C-8671-BC3DFD1899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4C6D1DF9-B037-41C4-B6EC-79FCB01E0F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A9194234-0939-4C43-96C5-16A73A7AE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515179E6-CF1D-4543-A8A2-F6CDD1028E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1D3629E-CDA6-4C79-BB65-9DEE19607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C993CC91-843C-4516-92F1-505C5C181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90A353D-6A43-4321-BB1D-AB6B57414D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341F7DD8-0592-425F-80F8-6F8972F31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B7AC72A-2A9E-435D-85CA-9F545AA4A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EA4D2FBC-CB8E-4996-9E48-7FB6A3C52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A42FB97E-E1D0-4445-8203-EB863FC07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4BDF055F-3D00-4F20-9D27-441A28422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2F4A7659-EFA5-428B-BB2A-503190812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382E5248-5500-4FD3-80D5-72E5F37CD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A7BBE74-89A9-4296-BFD4-6BFE45086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9923C233-A2FB-49C0-BE39-65F2FDDE39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40033D00-0BCF-47A0-894B-7D7E58CC9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8935B4AD-5D38-4102-AF83-9DBBF51FE2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41C582AD-05A2-4DB7-B8F5-2B02417ABA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8D66DCE8-FAFB-42B8-BEB9-383E53FF8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BDB64AE3-FBBC-4060-BA4B-79DE4D588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5062B4C6-BBCF-44CF-A4A6-8A1900CAC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410E20E3-1A75-47B0-A487-92389EF833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0FE5E141-EEF6-4303-826C-1E55B3D54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DB86DCED-C16A-4A80-86D7-D8C533062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DEF7E440-9DEC-432B-8870-70B13E7ED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BE9CCDFD-227E-4A9C-AE7B-0AE303F3A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1ED97839-E4D7-4D9A-B458-17A6F25FC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36FF737D-5C24-4CFB-AC90-7CAA71CCC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9F2CC475-46DE-40F1-8D24-494352F9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94A11584-6B6C-4F9B-A379-2F8AEEFE2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FF21F17B-ACA1-4F1C-B89D-8A8663938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68308D72-A7DF-474E-BACE-C80A9E7DCC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
        <p:nvSpPr>
          <p:cNvPr id="13" name="Slide Number Placeholder 12">
            <a:extLst>
              <a:ext uri="{FF2B5EF4-FFF2-40B4-BE49-F238E27FC236}">
                <a16:creationId xmlns:a16="http://schemas.microsoft.com/office/drawing/2014/main" id="{D3BBC6D0-24F1-4125-B4D0-F714412AE027}"/>
              </a:ext>
            </a:extLst>
          </p:cNvPr>
          <p:cNvSpPr>
            <a:spLocks noGrp="1"/>
          </p:cNvSpPr>
          <p:nvPr>
            <p:ph type="sldNum" sz="quarter" idx="12"/>
          </p:nvPr>
        </p:nvSpPr>
        <p:spPr>
          <a:xfrm>
            <a:off x="9456356" y="6416343"/>
            <a:ext cx="2743200" cy="365125"/>
          </a:xfrm>
        </p:spPr>
        <p:txBody>
          <a:bodyPr vert="horz" lIns="91440" tIns="45720" rIns="91440" bIns="45720" rtlCol="0" anchor="ctr">
            <a:normAutofit/>
          </a:bodyPr>
          <a:lstStyle/>
          <a:p>
            <a:pPr>
              <a:spcAft>
                <a:spcPts val="600"/>
              </a:spcAft>
            </a:pPr>
            <a:fld id="{5EA792F7-1D9E-4C7E-A103-E8EDFDC2691E}" type="slidenum">
              <a:rPr lang="en-US"/>
              <a:pPr>
                <a:spcAft>
                  <a:spcPts val="600"/>
                </a:spcAft>
              </a:pPr>
              <a:t>30</a:t>
            </a:fld>
            <a:endParaRPr lang="en-US"/>
          </a:p>
        </p:txBody>
      </p:sp>
      <p:sp>
        <p:nvSpPr>
          <p:cNvPr id="7" name="Title 6">
            <a:extLst>
              <a:ext uri="{FF2B5EF4-FFF2-40B4-BE49-F238E27FC236}">
                <a16:creationId xmlns:a16="http://schemas.microsoft.com/office/drawing/2014/main" id="{67938E4F-AA93-4065-8004-A3FE6CB35600}"/>
              </a:ext>
            </a:extLst>
          </p:cNvPr>
          <p:cNvSpPr>
            <a:spLocks noGrp="1"/>
          </p:cNvSpPr>
          <p:nvPr>
            <p:ph type="title"/>
          </p:nvPr>
        </p:nvSpPr>
        <p:spPr>
          <a:xfrm>
            <a:off x="320736" y="4460"/>
            <a:ext cx="9383290" cy="951818"/>
          </a:xfrm>
          <a:solidFill>
            <a:schemeClr val="bg1"/>
          </a:solidFill>
        </p:spPr>
        <p:txBody>
          <a:bodyPr vert="horz" lIns="91440" tIns="45720" rIns="91440" bIns="45720" rtlCol="0" anchor="b">
            <a:normAutofit/>
          </a:bodyPr>
          <a:lstStyle/>
          <a:p>
            <a:r>
              <a:rPr lang="en-US" sz="4100" dirty="0">
                <a:solidFill>
                  <a:schemeClr val="accent1">
                    <a:lumMod val="75000"/>
                  </a:schemeClr>
                </a:solidFill>
                <a:latin typeface="Arial" panose="020B0604020202020204" pitchFamily="34" charset="0"/>
                <a:cs typeface="Arial" panose="020B0604020202020204" pitchFamily="34" charset="0"/>
              </a:rPr>
              <a:t>TIPS &amp; ADVICE: </a:t>
            </a:r>
            <a:r>
              <a:rPr lang="en-US" sz="4100" dirty="0">
                <a:latin typeface="Arial" panose="020B0604020202020204" pitchFamily="34" charset="0"/>
                <a:cs typeface="Arial" panose="020B0604020202020204" pitchFamily="34" charset="0"/>
              </a:rPr>
              <a:t>CHARITIES</a:t>
            </a:r>
          </a:p>
        </p:txBody>
      </p:sp>
      <p:sp>
        <p:nvSpPr>
          <p:cNvPr id="8" name="Content Placeholder 7">
            <a:extLst>
              <a:ext uri="{FF2B5EF4-FFF2-40B4-BE49-F238E27FC236}">
                <a16:creationId xmlns:a16="http://schemas.microsoft.com/office/drawing/2014/main" id="{67CFFD4B-A548-43CB-A653-2E0E0DCE6FBA}"/>
              </a:ext>
            </a:extLst>
          </p:cNvPr>
          <p:cNvSpPr>
            <a:spLocks noGrp="1"/>
          </p:cNvSpPr>
          <p:nvPr>
            <p:ph idx="1"/>
          </p:nvPr>
        </p:nvSpPr>
        <p:spPr>
          <a:xfrm>
            <a:off x="400789" y="1032810"/>
            <a:ext cx="10036646" cy="5762325"/>
          </a:xfrm>
          <a:solidFill>
            <a:schemeClr val="bg1"/>
          </a:solidFill>
        </p:spPr>
        <p:txBody>
          <a:bodyPr vert="horz" lIns="91440" tIns="45720" rIns="91440" bIns="45720" rtlCol="0">
            <a:normAutofit fontScale="92500" lnSpcReduction="10000"/>
          </a:bodyPr>
          <a:lstStyle/>
          <a:p>
            <a:pPr marL="342900" indent="-342900">
              <a:lnSpc>
                <a:spcPct val="120000"/>
              </a:lnSpc>
              <a:buClr>
                <a:schemeClr val="tx1"/>
              </a:buClr>
              <a:buFont typeface="+mj-lt"/>
              <a:buAutoNum type="arabicPeriod"/>
            </a:pPr>
            <a:r>
              <a:rPr lang="en-AU" sz="2400" b="1" kern="100" dirty="0">
                <a:latin typeface="Arial" panose="020B0604020202020204" pitchFamily="34" charset="0"/>
                <a:ea typeface="Calibri" panose="020F0502020204030204" pitchFamily="34" charset="0"/>
                <a:cs typeface="Arial" panose="020B0604020202020204" pitchFamily="34" charset="0"/>
              </a:rPr>
              <a:t>Sort donations from high to low, not by the date received.</a:t>
            </a:r>
          </a:p>
          <a:p>
            <a:pPr marL="342900" indent="-342900">
              <a:lnSpc>
                <a:spcPct val="120000"/>
              </a:lnSpc>
              <a:buClr>
                <a:schemeClr val="tx1"/>
              </a:buClr>
              <a:buFont typeface="+mj-lt"/>
              <a:buAutoNum type="arabicPeriod"/>
            </a:pPr>
            <a:r>
              <a:rPr lang="en-AU" sz="2400" b="1" kern="100" dirty="0">
                <a:latin typeface="Arial" panose="020B0604020202020204" pitchFamily="34" charset="0"/>
                <a:ea typeface="Calibri" panose="020F0502020204030204" pitchFamily="34" charset="0"/>
                <a:cs typeface="Arial" panose="020B0604020202020204" pitchFamily="34" charset="0"/>
              </a:rPr>
              <a:t>Provide a ‘Thank You’ from the charity to help </a:t>
            </a:r>
            <a:r>
              <a:rPr lang="en-AU" sz="2400" b="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build a connection</a:t>
            </a:r>
            <a:r>
              <a:rPr lang="en-AU" sz="2400" b="1" kern="100" dirty="0">
                <a:latin typeface="Arial" panose="020B0604020202020204" pitchFamily="34" charset="0"/>
                <a:ea typeface="Calibri" panose="020F0502020204030204" pitchFamily="34" charset="0"/>
                <a:cs typeface="Arial" panose="020B0604020202020204" pitchFamily="34" charset="0"/>
              </a:rPr>
              <a:t> between the P2P donor and the charity.</a:t>
            </a:r>
          </a:p>
          <a:p>
            <a:pPr marL="342900" indent="-342900">
              <a:lnSpc>
                <a:spcPct val="120000"/>
              </a:lnSpc>
              <a:buClr>
                <a:schemeClr val="tx1"/>
              </a:buClr>
              <a:buFont typeface="+mj-lt"/>
              <a:buAutoNum type="arabicPeriod"/>
            </a:pPr>
            <a:r>
              <a:rPr lang="en-AU" sz="2400" b="1" kern="100" dirty="0">
                <a:latin typeface="Arial" panose="020B0604020202020204" pitchFamily="34" charset="0"/>
                <a:ea typeface="Calibri" panose="020F0502020204030204" pitchFamily="34" charset="0"/>
                <a:cs typeface="Arial" panose="020B0604020202020204" pitchFamily="34" charset="0"/>
              </a:rPr>
              <a:t>Connect back to the P2P fundraiser.</a:t>
            </a:r>
          </a:p>
          <a:p>
            <a:pPr marL="342900" indent="-342900">
              <a:lnSpc>
                <a:spcPct val="120000"/>
              </a:lnSpc>
              <a:buClr>
                <a:schemeClr val="tx1"/>
              </a:buClr>
              <a:buFont typeface="+mj-lt"/>
              <a:buAutoNum type="arabicPeriod"/>
            </a:pPr>
            <a:r>
              <a:rPr lang="en-AU" sz="2400" b="1" kern="100" dirty="0">
                <a:latin typeface="Arial" panose="020B0604020202020204" pitchFamily="34" charset="0"/>
                <a:ea typeface="Calibri" panose="020F0502020204030204" pitchFamily="34" charset="0"/>
                <a:cs typeface="Arial" panose="020B0604020202020204" pitchFamily="34" charset="0"/>
              </a:rPr>
              <a:t>Try to make/strengthen the </a:t>
            </a:r>
            <a:r>
              <a:rPr lang="en-AU" sz="2400" b="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connection to beneficiaries </a:t>
            </a:r>
            <a:r>
              <a:rPr lang="en-AU" sz="2400" b="1" kern="100" dirty="0">
                <a:latin typeface="Arial" panose="020B0604020202020204" pitchFamily="34" charset="0"/>
                <a:ea typeface="Calibri" panose="020F0502020204030204" pitchFamily="34" charset="0"/>
                <a:cs typeface="Arial" panose="020B0604020202020204" pitchFamily="34" charset="0"/>
              </a:rPr>
              <a:t>through stories/images/videos.</a:t>
            </a:r>
          </a:p>
          <a:p>
            <a:pPr marL="342900" indent="-342900">
              <a:lnSpc>
                <a:spcPct val="120000"/>
              </a:lnSpc>
              <a:buClr>
                <a:schemeClr val="tx1"/>
              </a:buClr>
              <a:buFont typeface="+mj-lt"/>
              <a:buAutoNum type="arabicPeriod"/>
            </a:pPr>
            <a:r>
              <a:rPr lang="en-AU" sz="2400" b="1" kern="100" dirty="0">
                <a:latin typeface="Arial" panose="020B0604020202020204" pitchFamily="34" charset="0"/>
                <a:ea typeface="Calibri" panose="020F0502020204030204" pitchFamily="34" charset="0"/>
                <a:cs typeface="Arial" panose="020B0604020202020204" pitchFamily="34" charset="0"/>
              </a:rPr>
              <a:t>Share the impact – </a:t>
            </a:r>
            <a:r>
              <a:rPr lang="en-AU" sz="2400" b="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communicate</a:t>
            </a:r>
            <a:r>
              <a:rPr lang="en-AU" sz="2400" b="1" kern="100" dirty="0">
                <a:latin typeface="Arial" panose="020B0604020202020204" pitchFamily="34" charset="0"/>
                <a:ea typeface="Calibri" panose="020F0502020204030204" pitchFamily="34" charset="0"/>
                <a:cs typeface="Arial" panose="020B0604020202020204" pitchFamily="34" charset="0"/>
              </a:rPr>
              <a:t> how the donated funds will help beneficiaries.</a:t>
            </a:r>
          </a:p>
          <a:p>
            <a:pPr marL="342900" indent="-342900">
              <a:lnSpc>
                <a:spcPct val="120000"/>
              </a:lnSpc>
              <a:buClr>
                <a:schemeClr val="tx1"/>
              </a:buClr>
              <a:buFont typeface="+mj-lt"/>
              <a:buAutoNum type="arabicPeriod"/>
            </a:pPr>
            <a:r>
              <a:rPr lang="en-AU" sz="2400" b="1" kern="100" dirty="0">
                <a:latin typeface="Arial" panose="020B0604020202020204" pitchFamily="34" charset="0"/>
                <a:ea typeface="Calibri" panose="020F0502020204030204" pitchFamily="34" charset="0"/>
                <a:cs typeface="Arial" panose="020B0604020202020204" pitchFamily="34" charset="0"/>
              </a:rPr>
              <a:t>Create a </a:t>
            </a:r>
            <a:r>
              <a:rPr lang="en-AU" sz="2400" b="1"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specific P2P donor journey</a:t>
            </a:r>
            <a:r>
              <a:rPr lang="en-AU" sz="2400" b="1" kern="100" dirty="0">
                <a:latin typeface="Arial" panose="020B0604020202020204" pitchFamily="34" charset="0"/>
                <a:ea typeface="Calibri" panose="020F0502020204030204" pitchFamily="34" charset="0"/>
                <a:cs typeface="Arial" panose="020B0604020202020204" pitchFamily="34" charset="0"/>
              </a:rPr>
              <a:t>, separate from traditional donors acquired through other channels.</a:t>
            </a:r>
          </a:p>
          <a:p>
            <a:pPr marL="342900" indent="-342900">
              <a:lnSpc>
                <a:spcPct val="120000"/>
              </a:lnSpc>
              <a:buClr>
                <a:schemeClr val="tx1"/>
              </a:buClr>
              <a:buFont typeface="+mj-lt"/>
              <a:buAutoNum type="arabicPeriod"/>
            </a:pPr>
            <a:r>
              <a:rPr lang="en-AU" sz="2400" b="1" kern="100" dirty="0">
                <a:latin typeface="Arial" panose="020B0604020202020204" pitchFamily="34" charset="0"/>
                <a:ea typeface="Calibri" panose="020F0502020204030204" pitchFamily="34" charset="0"/>
                <a:cs typeface="Arial" panose="020B0604020202020204" pitchFamily="34" charset="0"/>
              </a:rPr>
              <a:t>Segment P2P donors by gift amount and frequency (higher donation amounts and multiple gifts may indicate an interest in your charity/cause.</a:t>
            </a:r>
          </a:p>
          <a:p>
            <a:pPr marL="342900" indent="-342900">
              <a:lnSpc>
                <a:spcPct val="120000"/>
              </a:lnSpc>
              <a:buClr>
                <a:schemeClr val="tx1"/>
              </a:buClr>
              <a:buFont typeface="+mj-lt"/>
              <a:buAutoNum type="arabicPeriod"/>
            </a:pPr>
            <a:endParaRPr lang="en-AU" sz="2400" b="1"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Wingdings" panose="05000000000000000000" pitchFamily="2" charset="2"/>
              <a:buChar char="Ø"/>
            </a:pPr>
            <a:endParaRPr lang="en-AU" sz="18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Wingdings" panose="05000000000000000000" pitchFamily="2" charset="2"/>
              <a:buChar char="Ø"/>
            </a:pPr>
            <a:endParaRPr lang="en-AU"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Wingdings" panose="05000000000000000000" pitchFamily="2" charset="2"/>
              <a:buChar char="Ø"/>
            </a:pPr>
            <a:endParaRPr lang="en-AU"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662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1000"/>
                                        <p:tgtEl>
                                          <p:spTgt spid="8">
                                            <p:bg/>
                                          </p:spTgt>
                                        </p:tgtEl>
                                      </p:cBhvr>
                                    </p:animEffect>
                                    <p:anim calcmode="lin" valueType="num">
                                      <p:cBhvr>
                                        <p:cTn id="8" dur="1000" fill="hold"/>
                                        <p:tgtEl>
                                          <p:spTgt spid="8">
                                            <p:bg/>
                                          </p:spTgt>
                                        </p:tgtEl>
                                        <p:attrNameLst>
                                          <p:attrName>ppt_x</p:attrName>
                                        </p:attrNameLst>
                                      </p:cBhvr>
                                      <p:tavLst>
                                        <p:tav tm="0">
                                          <p:val>
                                            <p:strVal val="#ppt_x"/>
                                          </p:val>
                                        </p:tav>
                                        <p:tav tm="100000">
                                          <p:val>
                                            <p:strVal val="#ppt_x"/>
                                          </p:val>
                                        </p:tav>
                                      </p:tavLst>
                                    </p:anim>
                                    <p:anim calcmode="lin" valueType="num">
                                      <p:cBhvr>
                                        <p:cTn id="9"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1000"/>
                                        <p:tgtEl>
                                          <p:spTgt spid="8">
                                            <p:txEl>
                                              <p:pRg st="3" end="3"/>
                                            </p:txEl>
                                          </p:spTgt>
                                        </p:tgtEl>
                                      </p:cBhvr>
                                    </p:animEffect>
                                    <p:anim calcmode="lin" valueType="num">
                                      <p:cBhvr>
                                        <p:cTn id="3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1000"/>
                                        <p:tgtEl>
                                          <p:spTgt spid="8">
                                            <p:txEl>
                                              <p:pRg st="4" end="4"/>
                                            </p:txEl>
                                          </p:spTgt>
                                        </p:tgtEl>
                                      </p:cBhvr>
                                    </p:animEffect>
                                    <p:anim calcmode="lin" valueType="num">
                                      <p:cBhvr>
                                        <p:cTn id="4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fade">
                                      <p:cBhvr>
                                        <p:cTn id="49" dur="1000"/>
                                        <p:tgtEl>
                                          <p:spTgt spid="8">
                                            <p:txEl>
                                              <p:pRg st="5" end="5"/>
                                            </p:txEl>
                                          </p:spTgt>
                                        </p:tgtEl>
                                      </p:cBhvr>
                                    </p:animEffect>
                                    <p:anim calcmode="lin" valueType="num">
                                      <p:cBhvr>
                                        <p:cTn id="50"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xEl>
                                              <p:pRg st="6" end="6"/>
                                            </p:txEl>
                                          </p:spTgt>
                                        </p:tgtEl>
                                        <p:attrNameLst>
                                          <p:attrName>style.visibility</p:attrName>
                                        </p:attrNameLst>
                                      </p:cBhvr>
                                      <p:to>
                                        <p:strVal val="visible"/>
                                      </p:to>
                                    </p:set>
                                    <p:animEffect transition="in" filter="fade">
                                      <p:cBhvr>
                                        <p:cTn id="56" dur="1000"/>
                                        <p:tgtEl>
                                          <p:spTgt spid="8">
                                            <p:txEl>
                                              <p:pRg st="6" end="6"/>
                                            </p:txEl>
                                          </p:spTgt>
                                        </p:tgtEl>
                                      </p:cBhvr>
                                    </p:animEffect>
                                    <p:anim calcmode="lin" valueType="num">
                                      <p:cBhvr>
                                        <p:cTn id="57"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FA68E0D-FEF2-CE2F-4037-258201578449}"/>
              </a:ext>
            </a:extLst>
          </p:cNvPr>
          <p:cNvGraphicFramePr>
            <a:graphicFrameLocks noGrp="1"/>
          </p:cNvGraphicFramePr>
          <p:nvPr>
            <p:ph idx="1"/>
            <p:extLst>
              <p:ext uri="{D42A27DB-BD31-4B8C-83A1-F6EECF244321}">
                <p14:modId xmlns:p14="http://schemas.microsoft.com/office/powerpoint/2010/main" val="3208858009"/>
              </p:ext>
            </p:extLst>
          </p:nvPr>
        </p:nvGraphicFramePr>
        <p:xfrm>
          <a:off x="435243" y="1054672"/>
          <a:ext cx="10274667" cy="5353460"/>
        </p:xfrm>
        <a:graphic>
          <a:graphicData uri="http://schemas.openxmlformats.org/drawingml/2006/table">
            <a:tbl>
              <a:tblPr>
                <a:tableStyleId>{5C22544A-7EE6-4342-B048-85BDC9FD1C3A}</a:tableStyleId>
              </a:tblPr>
              <a:tblGrid>
                <a:gridCol w="10274667">
                  <a:extLst>
                    <a:ext uri="{9D8B030D-6E8A-4147-A177-3AD203B41FA5}">
                      <a16:colId xmlns:a16="http://schemas.microsoft.com/office/drawing/2014/main" val="2404341452"/>
                    </a:ext>
                  </a:extLst>
                </a:gridCol>
              </a:tblGrid>
              <a:tr h="5353460">
                <a:tc>
                  <a:txBody>
                    <a:bodyPr/>
                    <a:lstStyle/>
                    <a:p>
                      <a:pPr marL="0" indent="0" algn="l">
                        <a:buFont typeface="Arial" panose="020B0604020202020204" pitchFamily="34" charset="0"/>
                        <a:buNone/>
                      </a:pPr>
                      <a:r>
                        <a:rPr lang="en-US" sz="2800" b="1" dirty="0">
                          <a:solidFill>
                            <a:schemeClr val="accent1">
                              <a:lumMod val="75000"/>
                            </a:schemeClr>
                          </a:solidFill>
                          <a:effectLst/>
                          <a:latin typeface="Arial" panose="020B0604020202020204" pitchFamily="34" charset="0"/>
                          <a:cs typeface="Arial" panose="020B0604020202020204" pitchFamily="34" charset="0"/>
                        </a:rPr>
                        <a:t>Study 2: </a:t>
                      </a:r>
                    </a:p>
                    <a:p>
                      <a:pPr marL="342900" indent="-342900" algn="l">
                        <a:buFont typeface="Arial" panose="020B0604020202020204" pitchFamily="34" charset="0"/>
                        <a:buChar char="•"/>
                      </a:pPr>
                      <a:endParaRPr lang="en-US" sz="800" dirty="0">
                        <a:solidFill>
                          <a:schemeClr val="tx1"/>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u="none" dirty="0">
                          <a:solidFill>
                            <a:schemeClr val="tx1"/>
                          </a:solidFill>
                          <a:effectLst/>
                          <a:latin typeface="Arial" panose="020B0604020202020204" pitchFamily="34" charset="0"/>
                          <a:cs typeface="Arial" panose="020B0604020202020204" pitchFamily="34" charset="0"/>
                        </a:rPr>
                        <a:t>Investigating barriers and inhibitors to P2P Giving. </a:t>
                      </a:r>
                    </a:p>
                    <a:p>
                      <a:pPr marL="0" indent="0" algn="l">
                        <a:buFont typeface="Arial" panose="020B0604020202020204" pitchFamily="34" charset="0"/>
                        <a:buNone/>
                      </a:pPr>
                      <a:endParaRPr lang="en-US" sz="1600" u="none" dirty="0">
                        <a:solidFill>
                          <a:schemeClr val="tx1"/>
                        </a:solidFill>
                        <a:effectLst/>
                        <a:latin typeface="Arial" panose="020B0604020202020204" pitchFamily="34" charset="0"/>
                        <a:cs typeface="Arial" panose="020B0604020202020204" pitchFamily="34" charset="0"/>
                      </a:endParaRPr>
                    </a:p>
                    <a:p>
                      <a:pPr marL="0" indent="0" algn="l">
                        <a:buFont typeface="Arial" panose="020B0604020202020204" pitchFamily="34" charset="0"/>
                        <a:buNone/>
                      </a:pPr>
                      <a:endParaRPr lang="en-US" sz="20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dirty="0">
                          <a:solidFill>
                            <a:schemeClr val="accent1">
                              <a:lumMod val="75000"/>
                            </a:schemeClr>
                          </a:solidFill>
                          <a:effectLst/>
                          <a:latin typeface="Arial" panose="020B0604020202020204" pitchFamily="34" charset="0"/>
                          <a:cs typeface="Arial" panose="020B0604020202020204" pitchFamily="34" charset="0"/>
                        </a:rPr>
                        <a:t>Study 3: ????</a:t>
                      </a:r>
                    </a:p>
                    <a:p>
                      <a:pPr marL="0" indent="0" algn="l">
                        <a:buFont typeface="Arial" panose="020B0604020202020204" pitchFamily="34" charset="0"/>
                        <a:buNone/>
                      </a:pPr>
                      <a:endParaRPr lang="en-US" sz="800" dirty="0">
                        <a:solidFill>
                          <a:schemeClr val="tx1"/>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sz="800" dirty="0">
                        <a:solidFill>
                          <a:schemeClr val="tx1"/>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a:solidFill>
                            <a:schemeClr val="tx1"/>
                          </a:solidFill>
                          <a:effectLst/>
                          <a:latin typeface="Arial" panose="020B0604020202020204" pitchFamily="34" charset="0"/>
                          <a:ea typeface="Arial" panose="020B0604020202020204" pitchFamily="34" charset="0"/>
                          <a:cs typeface="Arial" panose="020B0604020202020204" pitchFamily="34" charset="0"/>
                        </a:rPr>
                        <a:t>Typology research: investigating and identifying different types of P2P donors and key motivators for each, e.g., cause-driven donor, challenge-influenced donor, relational donor, self-interested donor etc. </a:t>
                      </a:r>
                      <a:r>
                        <a:rPr lang="en-US" sz="2400" dirty="0">
                          <a:solidFill>
                            <a:schemeClr val="accent1">
                              <a:lumMod val="75000"/>
                            </a:schemeClr>
                          </a:solidFill>
                          <a:effectLst/>
                          <a:latin typeface="Arial" panose="020B0604020202020204" pitchFamily="34" charset="0"/>
                          <a:ea typeface="Arial" panose="020B0604020202020204" pitchFamily="34" charset="0"/>
                          <a:cs typeface="Arial" panose="020B0604020202020204" pitchFamily="34" charset="0"/>
                        </a:rPr>
                        <a:t>(Donor Personas) </a:t>
                      </a:r>
                    </a:p>
                    <a:p>
                      <a:pPr marL="342900" indent="-342900" algn="l">
                        <a:buFont typeface="Arial" panose="020B0604020202020204" pitchFamily="34" charset="0"/>
                        <a:buChar char="•"/>
                      </a:pPr>
                      <a:endParaRPr lang="en-US" sz="16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a:solidFill>
                            <a:schemeClr val="tx1"/>
                          </a:solidFill>
                          <a:effectLst/>
                          <a:latin typeface="Arial" panose="020B0604020202020204" pitchFamily="34" charset="0"/>
                          <a:ea typeface="Arial" panose="020B0604020202020204" pitchFamily="34" charset="0"/>
                          <a:cs typeface="Arial" panose="020B0604020202020204" pitchFamily="34" charset="0"/>
                        </a:rPr>
                        <a:t>Series of experiments: testing relationship tie strength, presence of peer pressure, presence of obligation effects, effects of challenge difficulty, role of self-interest benefits, effect of solicitation method &amp; personalisation of ask.  </a:t>
                      </a:r>
                      <a:endParaRPr lang="en-AU" sz="24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113127" marR="113127" marT="0" marB="0">
                    <a:solidFill>
                      <a:schemeClr val="bg1"/>
                    </a:solidFill>
                  </a:tcPr>
                </a:tc>
                <a:extLst>
                  <a:ext uri="{0D108BD9-81ED-4DB2-BD59-A6C34878D82A}">
                    <a16:rowId xmlns:a16="http://schemas.microsoft.com/office/drawing/2014/main" val="856713609"/>
                  </a:ext>
                </a:extLst>
              </a:tr>
            </a:tbl>
          </a:graphicData>
        </a:graphic>
      </p:graphicFrame>
      <p:sp>
        <p:nvSpPr>
          <p:cNvPr id="2" name="Title 1">
            <a:extLst>
              <a:ext uri="{FF2B5EF4-FFF2-40B4-BE49-F238E27FC236}">
                <a16:creationId xmlns:a16="http://schemas.microsoft.com/office/drawing/2014/main" id="{FF09144E-C8F6-99F7-578F-3A6314B44463}"/>
              </a:ext>
            </a:extLst>
          </p:cNvPr>
          <p:cNvSpPr>
            <a:spLocks noGrp="1"/>
          </p:cNvSpPr>
          <p:nvPr>
            <p:ph type="title"/>
          </p:nvPr>
        </p:nvSpPr>
        <p:spPr>
          <a:xfrm>
            <a:off x="435243" y="258465"/>
            <a:ext cx="5217172" cy="744425"/>
          </a:xfrm>
        </p:spPr>
        <p:txBody>
          <a:bodyPr>
            <a:normAutofit/>
          </a:bodyPr>
          <a:lstStyle/>
          <a:p>
            <a:r>
              <a:rPr lang="en-AU" dirty="0">
                <a:latin typeface="Arial" panose="020B0604020202020204" pitchFamily="34" charset="0"/>
                <a:cs typeface="Arial" panose="020B0604020202020204" pitchFamily="34" charset="0"/>
              </a:rPr>
              <a:t>WHAT’S </a:t>
            </a:r>
            <a:r>
              <a:rPr lang="en-AU" dirty="0">
                <a:solidFill>
                  <a:schemeClr val="accent1">
                    <a:lumMod val="75000"/>
                  </a:schemeClr>
                </a:solidFill>
                <a:latin typeface="Arial" panose="020B0604020202020204" pitchFamily="34" charset="0"/>
                <a:cs typeface="Arial" panose="020B0604020202020204" pitchFamily="34" charset="0"/>
              </a:rPr>
              <a:t>NEXT</a:t>
            </a:r>
          </a:p>
        </p:txBody>
      </p:sp>
      <p:sp>
        <p:nvSpPr>
          <p:cNvPr id="7" name="Slide Number Placeholder 6">
            <a:extLst>
              <a:ext uri="{FF2B5EF4-FFF2-40B4-BE49-F238E27FC236}">
                <a16:creationId xmlns:a16="http://schemas.microsoft.com/office/drawing/2014/main" id="{E8E80C7D-05F8-C712-3049-002903762318}"/>
              </a:ext>
            </a:extLst>
          </p:cNvPr>
          <p:cNvSpPr>
            <a:spLocks noGrp="1"/>
          </p:cNvSpPr>
          <p:nvPr>
            <p:ph type="sldNum" sz="quarter" idx="12"/>
          </p:nvPr>
        </p:nvSpPr>
        <p:spPr>
          <a:xfrm>
            <a:off x="9395460" y="6408132"/>
            <a:ext cx="2743200" cy="365125"/>
          </a:xfrm>
        </p:spPr>
        <p:txBody>
          <a:bodyPr/>
          <a:lstStyle/>
          <a:p>
            <a:fld id="{5EA792F7-1D9E-4C7E-A103-E8EDFDC2691E}" type="slidenum">
              <a:rPr lang="en-US" smtClean="0"/>
              <a:t>31</a:t>
            </a:fld>
            <a:endParaRPr lang="en-US" dirty="0"/>
          </a:p>
        </p:txBody>
      </p:sp>
    </p:spTree>
    <p:extLst>
      <p:ext uri="{BB962C8B-B14F-4D97-AF65-F5344CB8AC3E}">
        <p14:creationId xmlns:p14="http://schemas.microsoft.com/office/powerpoint/2010/main" val="714644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3"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86" name="Freeform: Shape 85">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24" name="Oval 323">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325" name="Rectangle 324">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6" name="Group 325">
            <a:extLst>
              <a:ext uri="{FF2B5EF4-FFF2-40B4-BE49-F238E27FC236}">
                <a16:creationId xmlns:a16="http://schemas.microsoft.com/office/drawing/2014/main" id="{CA4D9813-5381-4152-A072-1019173AFB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550" y="555675"/>
            <a:ext cx="4860256" cy="5696169"/>
            <a:chOff x="1481312" y="743744"/>
            <a:chExt cx="4860256" cy="4589316"/>
          </a:xfrm>
        </p:grpSpPr>
        <p:sp>
          <p:nvSpPr>
            <p:cNvPr id="97" name="Rectangle 96">
              <a:extLst>
                <a:ext uri="{FF2B5EF4-FFF2-40B4-BE49-F238E27FC236}">
                  <a16:creationId xmlns:a16="http://schemas.microsoft.com/office/drawing/2014/main" id="{A96CA415-F27A-4B60-94FA-BA91584C3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27" name="Rectangle 326">
              <a:extLst>
                <a:ext uri="{FF2B5EF4-FFF2-40B4-BE49-F238E27FC236}">
                  <a16:creationId xmlns:a16="http://schemas.microsoft.com/office/drawing/2014/main" id="{0A061E88-A610-442E-91B9-945D00CC01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28" name="Rectangle 327">
            <a:extLst>
              <a:ext uri="{FF2B5EF4-FFF2-40B4-BE49-F238E27FC236}">
                <a16:creationId xmlns:a16="http://schemas.microsoft.com/office/drawing/2014/main" id="{B8F4CD26-6EC7-4E11-9219-5C13C5A55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967" y="460296"/>
            <a:ext cx="4860256" cy="569616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4F14E3-8BFD-AB3D-AE6D-383D4C8EA7CE}"/>
              </a:ext>
            </a:extLst>
          </p:cNvPr>
          <p:cNvSpPr>
            <a:spLocks noGrp="1"/>
          </p:cNvSpPr>
          <p:nvPr>
            <p:ph type="title"/>
          </p:nvPr>
        </p:nvSpPr>
        <p:spPr>
          <a:xfrm>
            <a:off x="486406" y="812864"/>
            <a:ext cx="4648104" cy="4931271"/>
          </a:xfrm>
        </p:spPr>
        <p:txBody>
          <a:bodyPr vert="horz" lIns="91440" tIns="45720" rIns="91440" bIns="45720" rtlCol="0" anchor="b">
            <a:normAutofit/>
          </a:bodyPr>
          <a:lstStyle/>
          <a:p>
            <a:pPr algn="ctr"/>
            <a:r>
              <a:rPr lang="en-US" sz="4800" cap="all" spc="0" dirty="0">
                <a:solidFill>
                  <a:schemeClr val="accent1">
                    <a:lumMod val="75000"/>
                  </a:schemeClr>
                </a:solidFill>
                <a:latin typeface="Arial" panose="020B0604020202020204" pitchFamily="34" charset="0"/>
                <a:ea typeface="Source Sans Pro SemiBold" panose="020B0603030403020204" pitchFamily="34" charset="0"/>
                <a:cs typeface="Arial" panose="020B0604020202020204" pitchFamily="34" charset="0"/>
              </a:rPr>
              <a:t>Have YOUR SAY!!</a:t>
            </a:r>
            <a:br>
              <a:rPr lang="en-US" sz="4000" cap="all" spc="0" dirty="0">
                <a:solidFill>
                  <a:schemeClr val="accent1">
                    <a:lumMod val="75000"/>
                  </a:schemeClr>
                </a:solidFill>
                <a:latin typeface="Arial" panose="020B0604020202020204" pitchFamily="34" charset="0"/>
                <a:ea typeface="Source Sans Pro SemiBold" panose="020B0603030403020204" pitchFamily="34" charset="0"/>
                <a:cs typeface="Arial" panose="020B0604020202020204" pitchFamily="34" charset="0"/>
              </a:rPr>
            </a:br>
            <a:br>
              <a:rPr lang="en-US" sz="4000" cap="all" spc="0" dirty="0">
                <a:latin typeface="Arial" panose="020B0604020202020204" pitchFamily="34" charset="0"/>
                <a:ea typeface="Source Sans Pro SemiBold" panose="020B0603030403020204" pitchFamily="34" charset="0"/>
                <a:cs typeface="Arial" panose="020B0604020202020204" pitchFamily="34" charset="0"/>
              </a:rPr>
            </a:br>
            <a:r>
              <a:rPr lang="en-US" sz="4000" cap="all" spc="0" dirty="0">
                <a:latin typeface="Arial" panose="020B0604020202020204" pitchFamily="34" charset="0"/>
                <a:ea typeface="Source Sans Pro SemiBold" panose="020B0603030403020204" pitchFamily="34" charset="0"/>
                <a:cs typeface="Arial" panose="020B0604020202020204" pitchFamily="34" charset="0"/>
              </a:rPr>
              <a:t>FINAL STUDY: </a:t>
            </a:r>
            <a:br>
              <a:rPr lang="en-US" sz="4000" cap="all" spc="0" dirty="0">
                <a:latin typeface="Arial" panose="020B0604020202020204" pitchFamily="34" charset="0"/>
                <a:ea typeface="Source Sans Pro SemiBold" panose="020B0603030403020204" pitchFamily="34" charset="0"/>
                <a:cs typeface="Arial" panose="020B0604020202020204" pitchFamily="34" charset="0"/>
              </a:rPr>
            </a:br>
            <a:r>
              <a:rPr lang="en-US" sz="4000" cap="all" spc="0" dirty="0">
                <a:latin typeface="Arial" panose="020B0604020202020204" pitchFamily="34" charset="0"/>
                <a:ea typeface="Source Sans Pro SemiBold" panose="020B0603030403020204" pitchFamily="34" charset="0"/>
                <a:cs typeface="Arial" panose="020B0604020202020204" pitchFamily="34" charset="0"/>
              </a:rPr>
              <a:t>WHAT DO </a:t>
            </a:r>
            <a:br>
              <a:rPr lang="en-US" sz="4000" cap="all" spc="0" dirty="0">
                <a:latin typeface="Arial" panose="020B0604020202020204" pitchFamily="34" charset="0"/>
                <a:ea typeface="Source Sans Pro SemiBold" panose="020B0603030403020204" pitchFamily="34" charset="0"/>
                <a:cs typeface="Arial" panose="020B0604020202020204" pitchFamily="34" charset="0"/>
              </a:rPr>
            </a:br>
            <a:r>
              <a:rPr lang="en-US" sz="4000" u="sng" cap="all" spc="0" dirty="0">
                <a:latin typeface="Arial" panose="020B0604020202020204" pitchFamily="34" charset="0"/>
                <a:ea typeface="Source Sans Pro SemiBold" panose="020B0603030403020204" pitchFamily="34" charset="0"/>
                <a:cs typeface="Arial" panose="020B0604020202020204" pitchFamily="34" charset="0"/>
              </a:rPr>
              <a:t>you</a:t>
            </a:r>
            <a:r>
              <a:rPr lang="en-US" sz="4000" cap="all" spc="0" dirty="0">
                <a:latin typeface="Arial" panose="020B0604020202020204" pitchFamily="34" charset="0"/>
                <a:ea typeface="Source Sans Pro SemiBold" panose="020B0603030403020204" pitchFamily="34" charset="0"/>
                <a:cs typeface="Arial" panose="020B0604020202020204" pitchFamily="34" charset="0"/>
              </a:rPr>
              <a:t> think I should be investigating</a:t>
            </a:r>
            <a:r>
              <a:rPr lang="en-US" sz="4000" cap="all" spc="1500" dirty="0">
                <a:latin typeface="Arial" panose="020B0604020202020204" pitchFamily="34" charset="0"/>
                <a:ea typeface="Source Sans Pro SemiBold" panose="020B0603030403020204" pitchFamily="34" charset="0"/>
                <a:cs typeface="Arial" panose="020B0604020202020204" pitchFamily="34" charset="0"/>
              </a:rPr>
              <a:t>?</a:t>
            </a:r>
          </a:p>
        </p:txBody>
      </p:sp>
      <p:pic>
        <p:nvPicPr>
          <p:cNvPr id="10" name="Picture Placeholder 9" descr="Large and small hands holding red heart">
            <a:extLst>
              <a:ext uri="{FF2B5EF4-FFF2-40B4-BE49-F238E27FC236}">
                <a16:creationId xmlns:a16="http://schemas.microsoft.com/office/drawing/2014/main" id="{73AED49E-2D74-D2FA-1FD6-D9E8B574FDB1}"/>
              </a:ext>
            </a:extLst>
          </p:cNvPr>
          <p:cNvPicPr>
            <a:picLocks noChangeAspect="1"/>
          </p:cNvPicPr>
          <p:nvPr/>
        </p:nvPicPr>
        <p:blipFill rotWithShape="1">
          <a:blip r:embed="rId3"/>
          <a:srcRect l="4870" r="47395" b="1"/>
          <a:stretch/>
        </p:blipFill>
        <p:spPr>
          <a:xfrm>
            <a:off x="5975376" y="394995"/>
            <a:ext cx="2678664" cy="3156482"/>
          </a:xfrm>
          <a:prstGeom prst="rect">
            <a:avLst/>
          </a:prstGeom>
          <a:ln w="28575">
            <a:noFill/>
          </a:ln>
        </p:spPr>
      </p:pic>
      <p:grpSp>
        <p:nvGrpSpPr>
          <p:cNvPr id="329"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14761" y="1270301"/>
            <a:ext cx="1054466" cy="469689"/>
            <a:chOff x="9841624" y="4115729"/>
            <a:chExt cx="602169" cy="268223"/>
          </a:xfrm>
          <a:solidFill>
            <a:schemeClr val="tx1"/>
          </a:solidFill>
        </p:grpSpPr>
        <p:sp>
          <p:nvSpPr>
            <p:cNvPr id="330" name="Freeform: Shape 329">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35"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7035" y="263194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36" name="Oval 335">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423" y="3415349"/>
            <a:ext cx="319941"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descr="A group of people on exercise bikes&#10;&#10;Description automatically generated">
            <a:extLst>
              <a:ext uri="{FF2B5EF4-FFF2-40B4-BE49-F238E27FC236}">
                <a16:creationId xmlns:a16="http://schemas.microsoft.com/office/drawing/2014/main" id="{3E9BC4D1-1ABA-955F-1F1A-516349E2A240}"/>
              </a:ext>
            </a:extLst>
          </p:cNvPr>
          <p:cNvPicPr>
            <a:picLocks noChangeAspect="1"/>
          </p:cNvPicPr>
          <p:nvPr/>
        </p:nvPicPr>
        <p:blipFill rotWithShape="1">
          <a:blip r:embed="rId4"/>
          <a:srcRect l="21682" r="21192"/>
          <a:stretch/>
        </p:blipFill>
        <p:spPr>
          <a:xfrm>
            <a:off x="8900229" y="2857160"/>
            <a:ext cx="2743200" cy="3217333"/>
          </a:xfrm>
          <a:prstGeom prst="rect">
            <a:avLst/>
          </a:prstGeom>
          <a:ln w="28575">
            <a:noFill/>
          </a:ln>
        </p:spPr>
      </p:pic>
      <p:sp>
        <p:nvSpPr>
          <p:cNvPr id="113" name="Graphic 212">
            <a:extLst>
              <a:ext uri="{FF2B5EF4-FFF2-40B4-BE49-F238E27FC236}">
                <a16:creationId xmlns:a16="http://schemas.microsoft.com/office/drawing/2014/main" id="{B9CEADBF-7A06-4C5A-8D35-3F09596C2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7035" y="263194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alpha val="2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15" name="Graphic 212">
            <a:extLst>
              <a:ext uri="{FF2B5EF4-FFF2-40B4-BE49-F238E27FC236}">
                <a16:creationId xmlns:a16="http://schemas.microsoft.com/office/drawing/2014/main" id="{DFC849C6-9B02-435B-A484-0911C04CA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7035" y="263194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17" name="Graphic 212">
            <a:extLst>
              <a:ext uri="{FF2B5EF4-FFF2-40B4-BE49-F238E27FC236}">
                <a16:creationId xmlns:a16="http://schemas.microsoft.com/office/drawing/2014/main" id="{36476189-18C4-4FBC-9F77-4F63300150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7035" y="263194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37" name="Oval 336">
            <a:extLst>
              <a:ext uri="{FF2B5EF4-FFF2-40B4-BE49-F238E27FC236}">
                <a16:creationId xmlns:a16="http://schemas.microsoft.com/office/drawing/2014/main" id="{BD6317D3-388D-4BF7-8319-23E76EDF2F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423" y="3415349"/>
            <a:ext cx="319941" cy="31994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Slide Number Placeholder 7">
            <a:extLst>
              <a:ext uri="{FF2B5EF4-FFF2-40B4-BE49-F238E27FC236}">
                <a16:creationId xmlns:a16="http://schemas.microsoft.com/office/drawing/2014/main" id="{3B31FD79-2040-607B-5708-F7EAF2114551}"/>
              </a:ext>
            </a:extLst>
          </p:cNvPr>
          <p:cNvSpPr>
            <a:spLocks noGrp="1"/>
          </p:cNvSpPr>
          <p:nvPr>
            <p:ph type="sldNum" sz="quarter" idx="12"/>
          </p:nvPr>
        </p:nvSpPr>
        <p:spPr>
          <a:xfrm>
            <a:off x="9448800" y="6456753"/>
            <a:ext cx="2743200" cy="365125"/>
          </a:xfrm>
        </p:spPr>
        <p:txBody>
          <a:bodyPr vert="horz" lIns="91440" tIns="45720" rIns="91440" bIns="45720" rtlCol="0" anchor="ctr">
            <a:normAutofit/>
          </a:bodyPr>
          <a:lstStyle/>
          <a:p>
            <a:pPr>
              <a:spcAft>
                <a:spcPts val="600"/>
              </a:spcAft>
            </a:pPr>
            <a:fld id="{5EA792F7-1D9E-4C7E-A103-E8EDFDC2691E}" type="slidenum">
              <a:rPr lang="en-US">
                <a:solidFill>
                  <a:schemeClr val="tx1">
                    <a:tint val="75000"/>
                  </a:schemeClr>
                </a:solidFill>
              </a:rPr>
              <a:pPr>
                <a:spcAft>
                  <a:spcPts val="600"/>
                </a:spcAft>
              </a:pPr>
              <a:t>32</a:t>
            </a:fld>
            <a:endParaRPr lang="en-US">
              <a:solidFill>
                <a:schemeClr val="tx1">
                  <a:tint val="75000"/>
                </a:schemeClr>
              </a:solidFill>
            </a:endParaRPr>
          </a:p>
        </p:txBody>
      </p:sp>
      <p:sp>
        <p:nvSpPr>
          <p:cNvPr id="5" name="TextBox 4">
            <a:extLst>
              <a:ext uri="{FF2B5EF4-FFF2-40B4-BE49-F238E27FC236}">
                <a16:creationId xmlns:a16="http://schemas.microsoft.com/office/drawing/2014/main" id="{F4FF82C0-ED3D-03FF-F7C9-23F09631C86E}"/>
              </a:ext>
            </a:extLst>
          </p:cNvPr>
          <p:cNvSpPr txBox="1"/>
          <p:nvPr/>
        </p:nvSpPr>
        <p:spPr>
          <a:xfrm>
            <a:off x="5652057" y="5976382"/>
            <a:ext cx="3896164" cy="646331"/>
          </a:xfrm>
          <a:prstGeom prst="rect">
            <a:avLst/>
          </a:prstGeom>
          <a:noFill/>
        </p:spPr>
        <p:txBody>
          <a:bodyPr wrap="square">
            <a:spAutoFit/>
          </a:bodyPr>
          <a:lstStyle/>
          <a:p>
            <a:pPr marL="0" indent="0"/>
            <a:r>
              <a:rPr lang="en-US" sz="1800" spc="0" dirty="0">
                <a:solidFill>
                  <a:schemeClr val="accent1">
                    <a:lumMod val="75000"/>
                  </a:schemeClr>
                </a:solidFill>
                <a:latin typeface="Arial" panose="020B0604020202020204" pitchFamily="34" charset="0"/>
                <a:ea typeface="Source Sans Pro SemiBold" panose="020B0603030403020204" pitchFamily="34" charset="0"/>
                <a:cs typeface="Arial" panose="020B0604020202020204" pitchFamily="34" charset="0"/>
              </a:rPr>
              <a:t>Email: tanya.carlyle@newcastle.edu.au</a:t>
            </a:r>
            <a:endParaRPr lang="en-US" sz="1800" b="1" cap="all"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7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2"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443" name="Freeform: Shape 395">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44" name="Freeform: Shape 396">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45" name="Freeform: Shape 397">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46" name="Freeform: Shape 398">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47" name="Freeform: Shape 399">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48" name="Oval 401">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449" name="Rectangle 403">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0" name="Group 405">
            <a:extLst>
              <a:ext uri="{FF2B5EF4-FFF2-40B4-BE49-F238E27FC236}">
                <a16:creationId xmlns:a16="http://schemas.microsoft.com/office/drawing/2014/main" id="{308C40F4-6A24-4867-B726-B552DB080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550" y="555675"/>
            <a:ext cx="4860256" cy="5696169"/>
            <a:chOff x="1481312" y="743744"/>
            <a:chExt cx="4860256" cy="4589316"/>
          </a:xfrm>
        </p:grpSpPr>
        <p:sp>
          <p:nvSpPr>
            <p:cNvPr id="407" name="Rectangle 406">
              <a:extLst>
                <a:ext uri="{FF2B5EF4-FFF2-40B4-BE49-F238E27FC236}">
                  <a16:creationId xmlns:a16="http://schemas.microsoft.com/office/drawing/2014/main" id="{954BF10E-4559-4F28-91B0-3D0C2C486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408" name="Rectangle 407">
              <a:extLst>
                <a:ext uri="{FF2B5EF4-FFF2-40B4-BE49-F238E27FC236}">
                  <a16:creationId xmlns:a16="http://schemas.microsoft.com/office/drawing/2014/main" id="{DB0B5A20-FCFE-4AED-B5A3-91D3DE935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51" name="Rectangle 409">
            <a:extLst>
              <a:ext uri="{FF2B5EF4-FFF2-40B4-BE49-F238E27FC236}">
                <a16:creationId xmlns:a16="http://schemas.microsoft.com/office/drawing/2014/main" id="{D6CA2F4C-8E9E-4BCD-B6E8-A68A311CA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967" y="460296"/>
            <a:ext cx="4860256" cy="569616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EC71233-C059-4A8E-B294-37D3A68E0FA9}"/>
              </a:ext>
            </a:extLst>
          </p:cNvPr>
          <p:cNvSpPr>
            <a:spLocks noGrp="1"/>
          </p:cNvSpPr>
          <p:nvPr>
            <p:ph type="ctrTitle"/>
          </p:nvPr>
        </p:nvSpPr>
        <p:spPr>
          <a:xfrm>
            <a:off x="506054" y="1433130"/>
            <a:ext cx="4782272" cy="4453319"/>
          </a:xfrm>
        </p:spPr>
        <p:txBody>
          <a:bodyPr vert="horz" lIns="91440" tIns="45720" rIns="91440" bIns="45720" rtlCol="0" anchor="b">
            <a:normAutofit/>
          </a:bodyPr>
          <a:lstStyle/>
          <a:p>
            <a:pPr algn="ctr"/>
            <a:r>
              <a:rPr lang="en-US" sz="4800" cap="all" spc="0" dirty="0">
                <a:solidFill>
                  <a:schemeClr val="accent1">
                    <a:lumMod val="75000"/>
                  </a:schemeClr>
                </a:solidFill>
                <a:latin typeface="Arial" panose="020B0604020202020204" pitchFamily="34" charset="0"/>
                <a:ea typeface="Source Sans Pro SemiBold" panose="020B0603030403020204" pitchFamily="34" charset="0"/>
                <a:cs typeface="Arial" panose="020B0604020202020204" pitchFamily="34" charset="0"/>
              </a:rPr>
              <a:t>QUESTIONS</a:t>
            </a:r>
            <a:br>
              <a:rPr lang="en-US" sz="4200" cap="all" dirty="0">
                <a:ea typeface="Source Sans Pro SemiBold" panose="020B0603030403020204" pitchFamily="34" charset="0"/>
              </a:rPr>
            </a:br>
            <a:br>
              <a:rPr lang="en-US" sz="4200" cap="all" dirty="0">
                <a:ea typeface="Source Sans Pro SemiBold" panose="020B0603030403020204" pitchFamily="34" charset="0"/>
              </a:rPr>
            </a:br>
            <a:r>
              <a:rPr lang="en-US" sz="4200" cap="all" spc="0" dirty="0">
                <a:latin typeface="Arial" panose="020B0604020202020204" pitchFamily="34" charset="0"/>
                <a:ea typeface="Source Sans Pro SemiBold" panose="020B0603030403020204" pitchFamily="34" charset="0"/>
                <a:cs typeface="Arial" panose="020B0604020202020204" pitchFamily="34" charset="0"/>
              </a:rPr>
              <a:t>?????</a:t>
            </a:r>
            <a:br>
              <a:rPr lang="en-US" sz="4200" cap="all" spc="0" dirty="0">
                <a:latin typeface="Arial" panose="020B0604020202020204" pitchFamily="34" charset="0"/>
                <a:ea typeface="Source Sans Pro SemiBold" panose="020B0603030403020204" pitchFamily="34" charset="0"/>
                <a:cs typeface="Arial" panose="020B0604020202020204" pitchFamily="34" charset="0"/>
              </a:rPr>
            </a:br>
            <a:br>
              <a:rPr lang="en-US" sz="4200" cap="all" spc="0" dirty="0">
                <a:latin typeface="Arial" panose="020B0604020202020204" pitchFamily="34" charset="0"/>
                <a:ea typeface="Source Sans Pro SemiBold" panose="020B0603030403020204" pitchFamily="34" charset="0"/>
                <a:cs typeface="Arial" panose="020B0604020202020204" pitchFamily="34" charset="0"/>
              </a:rPr>
            </a:br>
            <a:r>
              <a:rPr lang="en-US" sz="2000" spc="0" dirty="0">
                <a:latin typeface="Arial" panose="020B0604020202020204" pitchFamily="34" charset="0"/>
                <a:ea typeface="Source Sans Pro SemiBold" panose="020B0603030403020204" pitchFamily="34" charset="0"/>
                <a:cs typeface="Arial" panose="020B0604020202020204" pitchFamily="34" charset="0"/>
              </a:rPr>
              <a:t>Email: </a:t>
            </a:r>
            <a:r>
              <a:rPr lang="en-US" sz="2200" spc="0" dirty="0">
                <a:latin typeface="Arial" panose="020B0604020202020204" pitchFamily="34" charset="0"/>
                <a:ea typeface="Source Sans Pro SemiBold" panose="020B0603030403020204" pitchFamily="34" charset="0"/>
                <a:cs typeface="Arial" panose="020B0604020202020204" pitchFamily="34" charset="0"/>
              </a:rPr>
              <a:t>tanya.carlyle@newcastle.edu.au</a:t>
            </a:r>
            <a:br>
              <a:rPr lang="en-US" sz="3800" cap="all" dirty="0">
                <a:ea typeface="Source Sans Pro SemiBold" panose="020B0603030403020204" pitchFamily="34" charset="0"/>
              </a:rPr>
            </a:br>
            <a:endParaRPr lang="en-US" sz="3800" cap="all" dirty="0">
              <a:ea typeface="Source Sans Pro SemiBold" panose="020B0603030403020204" pitchFamily="34" charset="0"/>
            </a:endParaRPr>
          </a:p>
        </p:txBody>
      </p:sp>
      <p:pic>
        <p:nvPicPr>
          <p:cNvPr id="17" name="Picture Placeholder 16" descr="A group of people getting haircut&#10;&#10;Description automatically generated">
            <a:extLst>
              <a:ext uri="{FF2B5EF4-FFF2-40B4-BE49-F238E27FC236}">
                <a16:creationId xmlns:a16="http://schemas.microsoft.com/office/drawing/2014/main" id="{195CF5D9-3F3E-4787-B06E-AB00CBB3FF44}"/>
              </a:ext>
            </a:extLst>
          </p:cNvPr>
          <p:cNvPicPr>
            <a:picLocks noGrp="1" noChangeAspect="1"/>
          </p:cNvPicPr>
          <p:nvPr>
            <p:ph type="pic" sz="quarter" idx="13"/>
          </p:nvPr>
        </p:nvPicPr>
        <p:blipFill rotWithShape="1">
          <a:blip r:embed="rId3"/>
          <a:srcRect r="48023" b="1"/>
          <a:stretch/>
        </p:blipFill>
        <p:spPr>
          <a:xfrm>
            <a:off x="6359308" y="470930"/>
            <a:ext cx="4833901" cy="5696169"/>
          </a:xfrm>
          <a:prstGeom prst="rect">
            <a:avLst/>
          </a:prstGeom>
          <a:ln w="28575">
            <a:noFill/>
          </a:ln>
        </p:spPr>
      </p:pic>
      <p:sp>
        <p:nvSpPr>
          <p:cNvPr id="452"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53" name="Graphic 212">
            <a:extLst>
              <a:ext uri="{FF2B5EF4-FFF2-40B4-BE49-F238E27FC236}">
                <a16:creationId xmlns:a16="http://schemas.microsoft.com/office/drawing/2014/main" id="{96FD6442-EB7D-4992-8D41-0B7FFDCB43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54"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58306" y="2360859"/>
            <a:ext cx="1054466" cy="469689"/>
            <a:chOff x="9841624" y="4115729"/>
            <a:chExt cx="602169" cy="268223"/>
          </a:xfrm>
          <a:solidFill>
            <a:schemeClr val="tx1"/>
          </a:solidFill>
        </p:grpSpPr>
        <p:sp>
          <p:nvSpPr>
            <p:cNvPr id="417" name="Freeform: Shape 416">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55" name="Freeform: Shape 417">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56" name="Freeform: Shape 419">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23" name="Oval 422">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2610" y="5308473"/>
            <a:ext cx="445835" cy="445835"/>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5" name="Oval 424">
            <a:extLst>
              <a:ext uri="{FF2B5EF4-FFF2-40B4-BE49-F238E27FC236}">
                <a16:creationId xmlns:a16="http://schemas.microsoft.com/office/drawing/2014/main" id="{6004781B-698F-46D5-AADD-8AE921171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2610" y="5308473"/>
            <a:ext cx="445835" cy="445835"/>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Slide Number Placeholder 13">
            <a:extLst>
              <a:ext uri="{FF2B5EF4-FFF2-40B4-BE49-F238E27FC236}">
                <a16:creationId xmlns:a16="http://schemas.microsoft.com/office/drawing/2014/main" id="{577696B5-6E42-44CF-8CE1-83B795060106}"/>
              </a:ext>
            </a:extLst>
          </p:cNvPr>
          <p:cNvSpPr>
            <a:spLocks noGrp="1"/>
          </p:cNvSpPr>
          <p:nvPr>
            <p:ph type="sldNum" sz="quarter" idx="12"/>
          </p:nvPr>
        </p:nvSpPr>
        <p:spPr>
          <a:xfrm>
            <a:off x="9448800" y="6329987"/>
            <a:ext cx="2743200" cy="365125"/>
          </a:xfrm>
        </p:spPr>
        <p:txBody>
          <a:bodyPr vert="horz" lIns="91440" tIns="45720" rIns="91440" bIns="45720" rtlCol="0" anchor="ctr">
            <a:normAutofit/>
          </a:bodyPr>
          <a:lstStyle/>
          <a:p>
            <a:pPr>
              <a:spcAft>
                <a:spcPts val="600"/>
              </a:spcAft>
            </a:pPr>
            <a:fld id="{F3450C42-9A0B-4425-92C2-70FCF7C45734}" type="slidenum">
              <a:rPr lang="en-US"/>
              <a:pPr>
                <a:spcAft>
                  <a:spcPts val="600"/>
                </a:spcAft>
              </a:pPr>
              <a:t>33</a:t>
            </a:fld>
            <a:endParaRPr lang="en-US"/>
          </a:p>
        </p:txBody>
      </p:sp>
    </p:spTree>
    <p:extLst>
      <p:ext uri="{BB962C8B-B14F-4D97-AF65-F5344CB8AC3E}">
        <p14:creationId xmlns:p14="http://schemas.microsoft.com/office/powerpoint/2010/main" val="12075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7" name="Freeform: Shape 16">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3" name="Oval 22">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5" name="Rectangle 24">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11" name="Picture Placeholder 10" descr="A group of people hiking in the woods&#10;&#10;Description automatically generated">
            <a:extLst>
              <a:ext uri="{FF2B5EF4-FFF2-40B4-BE49-F238E27FC236}">
                <a16:creationId xmlns:a16="http://schemas.microsoft.com/office/drawing/2014/main" id="{7211D86F-DB68-4879-9A8B-01A00B6E638E}"/>
              </a:ext>
            </a:extLst>
          </p:cNvPr>
          <p:cNvPicPr>
            <a:picLocks noGrp="1" noChangeAspect="1"/>
          </p:cNvPicPr>
          <p:nvPr>
            <p:ph type="pic" sz="quarter" idx="10"/>
          </p:nvPr>
        </p:nvPicPr>
        <p:blipFill rotWithShape="1">
          <a:blip r:embed="rId3"/>
          <a:srcRect t="15977" b="9024"/>
          <a:stretch/>
        </p:blipFill>
        <p:spPr>
          <a:xfrm>
            <a:off x="3" y="-3731"/>
            <a:ext cx="12191997" cy="6857990"/>
          </a:xfrm>
          <a:prstGeom prst="rect">
            <a:avLst/>
          </a:prstGeom>
        </p:spPr>
      </p:pic>
      <p:sp>
        <p:nvSpPr>
          <p:cNvPr id="27" name="Rectangle 26">
            <a:extLst>
              <a:ext uri="{FF2B5EF4-FFF2-40B4-BE49-F238E27FC236}">
                <a16:creationId xmlns:a16="http://schemas.microsoft.com/office/drawing/2014/main" id="{55E902CB-1D4C-4599-B01D-A1CD4D2D9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30" name="Freeform: Shape 29">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33" name="Group 32">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34" name="Oval 33">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Oval 35">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5">
            <a:extLst>
              <a:ext uri="{FF2B5EF4-FFF2-40B4-BE49-F238E27FC236}">
                <a16:creationId xmlns:a16="http://schemas.microsoft.com/office/drawing/2014/main" id="{219526B4-0363-4BAB-BC46-80456D5E41E0}"/>
              </a:ext>
            </a:extLst>
          </p:cNvPr>
          <p:cNvSpPr>
            <a:spLocks noGrp="1"/>
          </p:cNvSpPr>
          <p:nvPr>
            <p:ph type="ctrTitle"/>
          </p:nvPr>
        </p:nvSpPr>
        <p:spPr>
          <a:xfrm>
            <a:off x="986328" y="1773864"/>
            <a:ext cx="3952428" cy="2822713"/>
          </a:xfrm>
        </p:spPr>
        <p:txBody>
          <a:bodyPr vert="horz" lIns="91440" tIns="45720" rIns="91440" bIns="45720" rtlCol="0" anchor="b">
            <a:normAutofit/>
          </a:bodyPr>
          <a:lstStyle/>
          <a:p>
            <a:r>
              <a:rPr lang="en-US" sz="6600" cap="all" spc="0" dirty="0">
                <a:solidFill>
                  <a:schemeClr val="accent1">
                    <a:lumMod val="75000"/>
                  </a:schemeClr>
                </a:solidFill>
                <a:latin typeface="Arial" panose="020B0604020202020204" pitchFamily="34" charset="0"/>
                <a:ea typeface="Source Sans Pro SemiBold" panose="020B0603030403020204" pitchFamily="34" charset="0"/>
                <a:cs typeface="Arial" panose="020B0604020202020204" pitchFamily="34" charset="0"/>
              </a:rPr>
              <a:t>THANK YOU</a:t>
            </a:r>
            <a:br>
              <a:rPr lang="en-US" sz="6600" cap="all" spc="0" dirty="0">
                <a:solidFill>
                  <a:schemeClr val="accent1">
                    <a:lumMod val="75000"/>
                  </a:schemeClr>
                </a:solidFill>
                <a:latin typeface="Arial" panose="020B0604020202020204" pitchFamily="34" charset="0"/>
                <a:ea typeface="Source Sans Pro SemiBold" panose="020B0603030403020204" pitchFamily="34" charset="0"/>
                <a:cs typeface="Arial" panose="020B0604020202020204" pitchFamily="34" charset="0"/>
              </a:rPr>
            </a:br>
            <a:r>
              <a:rPr lang="en-US" sz="6600" cap="all" spc="0" dirty="0">
                <a:solidFill>
                  <a:schemeClr val="accent1">
                    <a:lumMod val="75000"/>
                  </a:schemeClr>
                </a:solidFill>
                <a:latin typeface="Arial" panose="020B0604020202020204" pitchFamily="34" charset="0"/>
                <a:ea typeface="Source Sans Pro SemiBold" panose="020B0603030403020204" pitchFamily="34" charset="0"/>
                <a:cs typeface="Arial" panose="020B0604020202020204" pitchFamily="34" charset="0"/>
              </a:rPr>
              <a:t>!!!</a:t>
            </a:r>
          </a:p>
        </p:txBody>
      </p:sp>
      <p:sp>
        <p:nvSpPr>
          <p:cNvPr id="38"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0"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CB60D8AC-BF28-37A8-0DB2-6B6400B8FD15}"/>
              </a:ext>
            </a:extLst>
          </p:cNvPr>
          <p:cNvSpPr txBox="1"/>
          <p:nvPr/>
        </p:nvSpPr>
        <p:spPr>
          <a:xfrm>
            <a:off x="7889307" y="5781161"/>
            <a:ext cx="4175135" cy="892552"/>
          </a:xfrm>
          <a:prstGeom prst="rect">
            <a:avLst/>
          </a:prstGeom>
          <a:solidFill>
            <a:schemeClr val="bg1"/>
          </a:solidFill>
        </p:spPr>
        <p:txBody>
          <a:bodyPr wrap="square">
            <a:spAutoFit/>
          </a:bodyPr>
          <a:lstStyle/>
          <a:p>
            <a:pPr algn="ctr"/>
            <a:endParaRPr lang="en-US" sz="1600" spc="0" dirty="0">
              <a:solidFill>
                <a:schemeClr val="accent1">
                  <a:lumMod val="75000"/>
                </a:schemeClr>
              </a:solidFill>
              <a:latin typeface="Arial" panose="020B0604020202020204" pitchFamily="34" charset="0"/>
              <a:ea typeface="Source Sans Pro SemiBold" panose="020B0603030403020204" pitchFamily="34" charset="0"/>
              <a:cs typeface="Arial" panose="020B0604020202020204" pitchFamily="34" charset="0"/>
            </a:endParaRPr>
          </a:p>
          <a:p>
            <a:pPr algn="ctr"/>
            <a:r>
              <a:rPr lang="en-US" sz="1600" spc="0" dirty="0">
                <a:solidFill>
                  <a:schemeClr val="accent1">
                    <a:lumMod val="75000"/>
                  </a:schemeClr>
                </a:solidFill>
                <a:latin typeface="Arial" panose="020B0604020202020204" pitchFamily="34" charset="0"/>
                <a:ea typeface="Source Sans Pro SemiBold" panose="020B0603030403020204" pitchFamily="34" charset="0"/>
                <a:cs typeface="Arial" panose="020B0604020202020204" pitchFamily="34" charset="0"/>
              </a:rPr>
              <a:t>Email: </a:t>
            </a:r>
            <a:r>
              <a:rPr lang="en-US" sz="1800" spc="0" dirty="0">
                <a:solidFill>
                  <a:schemeClr val="accent1">
                    <a:lumMod val="75000"/>
                  </a:schemeClr>
                </a:solidFill>
                <a:latin typeface="Arial" panose="020B0604020202020204" pitchFamily="34" charset="0"/>
                <a:ea typeface="Source Sans Pro SemiBold" panose="020B0603030403020204" pitchFamily="34" charset="0"/>
                <a:cs typeface="Arial" panose="020B0604020202020204" pitchFamily="34" charset="0"/>
              </a:rPr>
              <a:t>tanya.carlyle@newcastle.edu.au</a:t>
            </a:r>
            <a:br>
              <a:rPr lang="en-US" sz="3200" cap="all" dirty="0">
                <a:ea typeface="Source Sans Pro SemiBold" panose="020B0603030403020204" pitchFamily="34" charset="0"/>
              </a:rPr>
            </a:br>
            <a:endParaRPr lang="en-AU" dirty="0"/>
          </a:p>
        </p:txBody>
      </p:sp>
    </p:spTree>
    <p:extLst>
      <p:ext uri="{BB962C8B-B14F-4D97-AF65-F5344CB8AC3E}">
        <p14:creationId xmlns:p14="http://schemas.microsoft.com/office/powerpoint/2010/main" val="71277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3DA3-7826-9773-4A2D-003D74122F4D}"/>
              </a:ext>
            </a:extLst>
          </p:cNvPr>
          <p:cNvSpPr>
            <a:spLocks noGrp="1"/>
          </p:cNvSpPr>
          <p:nvPr>
            <p:ph type="title"/>
          </p:nvPr>
        </p:nvSpPr>
        <p:spPr>
          <a:xfrm>
            <a:off x="304800" y="244680"/>
            <a:ext cx="8396748" cy="1158857"/>
          </a:xfrm>
        </p:spPr>
        <p:txBody>
          <a:bodyPr>
            <a:normAutofit fontScale="90000"/>
          </a:bodyPr>
          <a:lstStyle/>
          <a:p>
            <a:r>
              <a:rPr lang="en-AU" dirty="0">
                <a:latin typeface="Arial" panose="020B0604020202020204" pitchFamily="34" charset="0"/>
                <a:cs typeface="Arial" panose="020B0604020202020204" pitchFamily="34" charset="0"/>
              </a:rPr>
              <a:t>FOUR TIERS  </a:t>
            </a:r>
            <a:br>
              <a:rPr lang="en-AU" dirty="0">
                <a:latin typeface="Arial" panose="020B0604020202020204" pitchFamily="34" charset="0"/>
                <a:cs typeface="Arial" panose="020B0604020202020204" pitchFamily="34" charset="0"/>
              </a:rPr>
            </a:br>
            <a:r>
              <a:rPr lang="en-AU" dirty="0">
                <a:solidFill>
                  <a:schemeClr val="accent1">
                    <a:lumMod val="75000"/>
                  </a:schemeClr>
                </a:solidFill>
                <a:latin typeface="Arial" panose="020B0604020202020204" pitchFamily="34" charset="0"/>
                <a:cs typeface="Arial" panose="020B0604020202020204" pitchFamily="34" charset="0"/>
              </a:rPr>
              <a:t>P2P GIVING</a:t>
            </a:r>
          </a:p>
        </p:txBody>
      </p:sp>
      <p:graphicFrame>
        <p:nvGraphicFramePr>
          <p:cNvPr id="8" name="Content Placeholder 7">
            <a:extLst>
              <a:ext uri="{FF2B5EF4-FFF2-40B4-BE49-F238E27FC236}">
                <a16:creationId xmlns:a16="http://schemas.microsoft.com/office/drawing/2014/main" id="{CBC374BD-A1C6-3570-42E2-CDD0F95C2140}"/>
              </a:ext>
            </a:extLst>
          </p:cNvPr>
          <p:cNvGraphicFramePr>
            <a:graphicFrameLocks noGrp="1"/>
          </p:cNvGraphicFramePr>
          <p:nvPr>
            <p:ph idx="1"/>
            <p:extLst>
              <p:ext uri="{D42A27DB-BD31-4B8C-83A1-F6EECF244321}">
                <p14:modId xmlns:p14="http://schemas.microsoft.com/office/powerpoint/2010/main" val="373374322"/>
              </p:ext>
            </p:extLst>
          </p:nvPr>
        </p:nvGraphicFramePr>
        <p:xfrm>
          <a:off x="618128" y="1705998"/>
          <a:ext cx="10439834" cy="3544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95F9BE66-AC9D-2BA6-907B-F68314179AAF}"/>
              </a:ext>
            </a:extLst>
          </p:cNvPr>
          <p:cNvSpPr>
            <a:spLocks noGrp="1"/>
          </p:cNvSpPr>
          <p:nvPr>
            <p:ph type="sldNum" sz="quarter" idx="12"/>
          </p:nvPr>
        </p:nvSpPr>
        <p:spPr/>
        <p:txBody>
          <a:bodyPr/>
          <a:lstStyle/>
          <a:p>
            <a:fld id="{5EA792F7-1D9E-4C7E-A103-E8EDFDC2691E}" type="slidenum">
              <a:rPr lang="en-US" smtClean="0"/>
              <a:t>35</a:t>
            </a:fld>
            <a:endParaRPr lang="en-US" dirty="0"/>
          </a:p>
        </p:txBody>
      </p:sp>
      <p:grpSp>
        <p:nvGrpSpPr>
          <p:cNvPr id="3" name="Group 2">
            <a:extLst>
              <a:ext uri="{FF2B5EF4-FFF2-40B4-BE49-F238E27FC236}">
                <a16:creationId xmlns:a16="http://schemas.microsoft.com/office/drawing/2014/main" id="{8256A197-CAF4-94EF-AC70-7D3A42F5AA73}"/>
              </a:ext>
            </a:extLst>
          </p:cNvPr>
          <p:cNvGrpSpPr/>
          <p:nvPr/>
        </p:nvGrpSpPr>
        <p:grpSpPr>
          <a:xfrm>
            <a:off x="618128" y="5250552"/>
            <a:ext cx="10439833" cy="1158857"/>
            <a:chOff x="3315" y="1291"/>
            <a:chExt cx="9675684" cy="1091183"/>
          </a:xfrm>
          <a:solidFill>
            <a:srgbClr val="FFC000"/>
          </a:solidFill>
        </p:grpSpPr>
        <p:sp>
          <p:nvSpPr>
            <p:cNvPr id="4" name="Rectangle: Rounded Corners 3">
              <a:extLst>
                <a:ext uri="{FF2B5EF4-FFF2-40B4-BE49-F238E27FC236}">
                  <a16:creationId xmlns:a16="http://schemas.microsoft.com/office/drawing/2014/main" id="{882C5978-7108-A032-5EDC-0927AC2A4CDA}"/>
                </a:ext>
              </a:extLst>
            </p:cNvPr>
            <p:cNvSpPr/>
            <p:nvPr/>
          </p:nvSpPr>
          <p:spPr>
            <a:xfrm>
              <a:off x="3315" y="1291"/>
              <a:ext cx="9675684" cy="1091183"/>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5" name="Rectangle: Rounded Corners 4">
              <a:extLst>
                <a:ext uri="{FF2B5EF4-FFF2-40B4-BE49-F238E27FC236}">
                  <a16:creationId xmlns:a16="http://schemas.microsoft.com/office/drawing/2014/main" id="{AF55D805-1A19-7E71-B54A-FE5AB13CCA93}"/>
                </a:ext>
              </a:extLst>
            </p:cNvPr>
            <p:cNvSpPr txBox="1"/>
            <p:nvPr/>
          </p:nvSpPr>
          <p:spPr>
            <a:xfrm>
              <a:off x="35275" y="33251"/>
              <a:ext cx="9611764" cy="10272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86690" tIns="186690" rIns="186690" bIns="186690" numCol="1" spcCol="1270" anchor="ctr" anchorCtr="0">
              <a:noAutofit/>
            </a:bodyPr>
            <a:lstStyle/>
            <a:p>
              <a:pPr marL="0" lvl="0" indent="0" defTabSz="2178050">
                <a:lnSpc>
                  <a:spcPct val="90000"/>
                </a:lnSpc>
                <a:spcBef>
                  <a:spcPct val="0"/>
                </a:spcBef>
                <a:spcAft>
                  <a:spcPct val="35000"/>
                </a:spcAft>
                <a:buNone/>
              </a:pPr>
              <a:r>
                <a:rPr lang="en-AU" sz="4600" kern="1200" dirty="0">
                  <a:latin typeface="Arial" panose="020B0604020202020204" pitchFamily="34" charset="0"/>
                  <a:cs typeface="Arial" panose="020B0604020202020204" pitchFamily="34" charset="0"/>
                </a:rPr>
                <a:t>Tier 4: Extrinsic </a:t>
              </a:r>
              <a:r>
                <a:rPr lang="en-AU" sz="4600" dirty="0">
                  <a:latin typeface="Arial" panose="020B0604020202020204" pitchFamily="34" charset="0"/>
                  <a:cs typeface="Arial" panose="020B0604020202020204" pitchFamily="34" charset="0"/>
                </a:rPr>
                <a:t>Motivations </a:t>
              </a:r>
              <a:endParaRPr lang="en-AU" sz="4600" kern="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78317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2"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263" name="Freeform: Shape 262">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69" name="Oval 268">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71" name="Rectangle 27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AA969F-0F8E-A414-1BA6-688B578D6E85}"/>
              </a:ext>
            </a:extLst>
          </p:cNvPr>
          <p:cNvSpPr>
            <a:spLocks noGrp="1"/>
          </p:cNvSpPr>
          <p:nvPr>
            <p:ph type="title"/>
          </p:nvPr>
        </p:nvSpPr>
        <p:spPr>
          <a:xfrm>
            <a:off x="2225380" y="251000"/>
            <a:ext cx="9473393" cy="886379"/>
          </a:xfrm>
          <a:solidFill>
            <a:schemeClr val="bg1"/>
          </a:solidFill>
        </p:spPr>
        <p:txBody>
          <a:bodyPr vert="horz" lIns="91440" tIns="45720" rIns="91440" bIns="45720" rtlCol="0" anchor="ctr">
            <a:normAutofit fontScale="90000"/>
          </a:bodyPr>
          <a:lstStyle/>
          <a:p>
            <a:pPr algn="ctr"/>
            <a:r>
              <a:rPr lang="en-US" spc="-150" dirty="0">
                <a:latin typeface="Arial" panose="020B0604020202020204" pitchFamily="34" charset="0"/>
                <a:cs typeface="Arial" panose="020B0604020202020204" pitchFamily="34" charset="0"/>
              </a:rPr>
              <a:t>STUDY 1 - </a:t>
            </a:r>
            <a:r>
              <a:rPr lang="en-US" spc="-150" dirty="0">
                <a:solidFill>
                  <a:schemeClr val="accent1">
                    <a:lumMod val="75000"/>
                  </a:schemeClr>
                </a:solidFill>
                <a:latin typeface="Arial" panose="020B0604020202020204" pitchFamily="34" charset="0"/>
                <a:cs typeface="Arial" panose="020B0604020202020204" pitchFamily="34" charset="0"/>
              </a:rPr>
              <a:t>RESEARCH METHODOLOGY</a:t>
            </a:r>
          </a:p>
        </p:txBody>
      </p:sp>
      <p:grpSp>
        <p:nvGrpSpPr>
          <p:cNvPr id="273" name="Group 272">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274" name="Freeform: Shape 273">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75" name="Freeform: Shape 274">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77" name="Group 276">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278" name="Freeform: Shape 277">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79" name="Freeform: Shape 278">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 name="Content Placeholder 2">
            <a:extLst>
              <a:ext uri="{FF2B5EF4-FFF2-40B4-BE49-F238E27FC236}">
                <a16:creationId xmlns:a16="http://schemas.microsoft.com/office/drawing/2014/main" id="{1C6B5124-6924-B7C3-94A9-7598814180E9}"/>
              </a:ext>
            </a:extLst>
          </p:cNvPr>
          <p:cNvSpPr>
            <a:spLocks noGrp="1"/>
          </p:cNvSpPr>
          <p:nvPr>
            <p:ph idx="1"/>
          </p:nvPr>
        </p:nvSpPr>
        <p:spPr>
          <a:xfrm>
            <a:off x="419332" y="1435368"/>
            <a:ext cx="9528455" cy="5021385"/>
          </a:xfrm>
          <a:solidFill>
            <a:schemeClr val="bg1"/>
          </a:solidFill>
        </p:spPr>
        <p:txBody>
          <a:bodyPr vert="horz" lIns="91440" tIns="45720" rIns="91440" bIns="45720" rtlCol="0">
            <a:normAutofit lnSpcReduction="10000"/>
          </a:bodyPr>
          <a:lstStyle/>
          <a:p>
            <a:pPr>
              <a:lnSpc>
                <a:spcPct val="100000"/>
              </a:lnSpc>
              <a:buFont typeface="Arial" panose="020B0604020202020204" pitchFamily="34" charset="0"/>
              <a:buChar char="•"/>
            </a:pPr>
            <a:r>
              <a:rPr lang="en-US" b="1" dirty="0">
                <a:solidFill>
                  <a:schemeClr val="accent1">
                    <a:lumMod val="75000"/>
                  </a:schemeClr>
                </a:solidFill>
                <a:effectLst/>
                <a:latin typeface="Arial" panose="020B0604020202020204" pitchFamily="34" charset="0"/>
                <a:cs typeface="Arial" panose="020B0604020202020204" pitchFamily="34" charset="0"/>
              </a:rPr>
              <a:t>Sample 1:</a:t>
            </a:r>
            <a:r>
              <a:rPr lang="en-US" dirty="0">
                <a:effectLst/>
                <a:latin typeface="Arial" panose="020B0604020202020204" pitchFamily="34" charset="0"/>
                <a:cs typeface="Arial" panose="020B0604020202020204" pitchFamily="34" charset="0"/>
              </a:rPr>
              <a:t> Five focus groups conducted between Feb-March 2022  (</a:t>
            </a:r>
            <a:r>
              <a:rPr lang="en-US" i="1" dirty="0">
                <a:effectLst/>
                <a:latin typeface="Arial" panose="020B0604020202020204" pitchFamily="34" charset="0"/>
                <a:cs typeface="Arial" panose="020B0604020202020204" pitchFamily="34" charset="0"/>
              </a:rPr>
              <a:t>n= 57</a:t>
            </a:r>
            <a:r>
              <a:rPr lang="en-US" dirty="0">
                <a:effectLst/>
                <a:latin typeface="Arial" panose="020B0604020202020204" pitchFamily="34" charset="0"/>
                <a:cs typeface="Arial" panose="020B0604020202020204" pitchFamily="34" charset="0"/>
              </a:rPr>
              <a:t>).</a:t>
            </a:r>
          </a:p>
          <a:p>
            <a:pPr>
              <a:lnSpc>
                <a:spcPct val="100000"/>
              </a:lnSpc>
              <a:buFont typeface="Arial" panose="020B0604020202020204" pitchFamily="34" charset="0"/>
              <a:buChar char="•"/>
            </a:pPr>
            <a:r>
              <a:rPr lang="en-US" dirty="0">
                <a:effectLst/>
                <a:latin typeface="Arial" panose="020B0604020202020204" pitchFamily="34" charset="0"/>
                <a:cs typeface="Arial" panose="020B0604020202020204" pitchFamily="34" charset="0"/>
              </a:rPr>
              <a:t>Australian adults who had donated to a P2P fundraiser within the past 12 months.</a:t>
            </a:r>
          </a:p>
          <a:p>
            <a:pPr>
              <a:lnSpc>
                <a:spcPct val="100000"/>
              </a:lnSpc>
              <a:buFont typeface="Arial" panose="020B0604020202020204" pitchFamily="34" charset="0"/>
              <a:buChar char="•"/>
            </a:pPr>
            <a:r>
              <a:rPr lang="en-US" dirty="0">
                <a:effectLst/>
                <a:latin typeface="Arial" panose="020B0604020202020204" pitchFamily="34" charset="0"/>
                <a:cs typeface="Arial" panose="020B0604020202020204" pitchFamily="34" charset="0"/>
              </a:rPr>
              <a:t>Recruited via Facebook.</a:t>
            </a:r>
          </a:p>
          <a:p>
            <a:pPr>
              <a:lnSpc>
                <a:spcPct val="100000"/>
              </a:lnSpc>
              <a:buFont typeface="Arial" panose="020B0604020202020204" pitchFamily="34" charset="0"/>
              <a:buChar char="•"/>
            </a:pPr>
            <a:endParaRPr lang="en-US" sz="1000" b="1" dirty="0">
              <a:solidFill>
                <a:schemeClr val="accent1">
                  <a:lumMod val="75000"/>
                </a:schemeClr>
              </a:solidFill>
              <a:effectLst/>
              <a:latin typeface="Arial" panose="020B0604020202020204" pitchFamily="34" charset="0"/>
              <a:cs typeface="Arial" panose="020B0604020202020204" pitchFamily="34" charset="0"/>
            </a:endParaRPr>
          </a:p>
          <a:p>
            <a:pPr>
              <a:lnSpc>
                <a:spcPct val="100000"/>
              </a:lnSpc>
              <a:buFont typeface="Arial" panose="020B0604020202020204" pitchFamily="34" charset="0"/>
              <a:buChar char="•"/>
            </a:pPr>
            <a:r>
              <a:rPr lang="en-US" b="1" dirty="0">
                <a:solidFill>
                  <a:schemeClr val="accent1">
                    <a:lumMod val="75000"/>
                  </a:schemeClr>
                </a:solidFill>
                <a:effectLst/>
                <a:latin typeface="Arial" panose="020B0604020202020204" pitchFamily="34" charset="0"/>
                <a:cs typeface="Arial" panose="020B0604020202020204" pitchFamily="34" charset="0"/>
              </a:rPr>
              <a:t>Sample 2: </a:t>
            </a:r>
            <a:r>
              <a:rPr lang="en-US" dirty="0">
                <a:effectLst/>
                <a:latin typeface="Arial" panose="020B0604020202020204" pitchFamily="34" charset="0"/>
                <a:cs typeface="Arial" panose="020B0604020202020204" pitchFamily="34" charset="0"/>
              </a:rPr>
              <a:t>Interviews with charity employees from small, medium and large charities from Australia and NZ  and fundraising consultants (</a:t>
            </a:r>
            <a:r>
              <a:rPr lang="en-US" i="1" dirty="0">
                <a:effectLst/>
                <a:latin typeface="Arial" panose="020B0604020202020204" pitchFamily="34" charset="0"/>
                <a:cs typeface="Arial" panose="020B0604020202020204" pitchFamily="34" charset="0"/>
              </a:rPr>
              <a:t>n= 27</a:t>
            </a:r>
            <a:r>
              <a:rPr lang="en-US" dirty="0">
                <a:effectLst/>
                <a:latin typeface="Arial" panose="020B0604020202020204" pitchFamily="34" charset="0"/>
                <a:cs typeface="Arial" panose="020B0604020202020204" pitchFamily="34" charset="0"/>
              </a:rPr>
              <a:t>).</a:t>
            </a:r>
          </a:p>
          <a:p>
            <a:pPr>
              <a:lnSpc>
                <a:spcPct val="100000"/>
              </a:lnSpc>
              <a:buFont typeface="Arial" panose="020B0604020202020204" pitchFamily="34" charset="0"/>
              <a:buChar char="•"/>
            </a:pPr>
            <a:r>
              <a:rPr lang="en-US" dirty="0">
                <a:effectLst/>
                <a:latin typeface="Arial" panose="020B0604020202020204" pitchFamily="34" charset="0"/>
                <a:cs typeface="Arial" panose="020B0604020202020204" pitchFamily="34" charset="0"/>
              </a:rPr>
              <a:t>Recruited via LinkedIn &amp; articles in FIA member e-news                    &amp; F&amp;P magazine.</a:t>
            </a:r>
          </a:p>
          <a:p>
            <a:pPr>
              <a:lnSpc>
                <a:spcPct val="100000"/>
              </a:lnSpc>
              <a:buFont typeface="Arial" panose="020B0604020202020204" pitchFamily="34" charset="0"/>
              <a:buChar char="•"/>
            </a:pPr>
            <a:r>
              <a:rPr lang="en-US" dirty="0">
                <a:latin typeface="Arial" panose="020B0604020202020204" pitchFamily="34" charset="0"/>
                <a:cs typeface="Arial" panose="020B0604020202020204" pitchFamily="34" charset="0"/>
              </a:rPr>
              <a:t>Interviews held from Feb-April 2022.</a:t>
            </a:r>
          </a:p>
          <a:p>
            <a:pPr>
              <a:lnSpc>
                <a:spcPct val="100000"/>
              </a:lnSpc>
              <a:buFont typeface="Arial" panose="020B0604020202020204" pitchFamily="34" charset="0"/>
              <a:buChar char="•"/>
            </a:pPr>
            <a:endParaRPr lang="en-US" sz="1800" dirty="0">
              <a:effectLst/>
              <a:latin typeface="Arial" panose="020B0604020202020204" pitchFamily="34" charset="0"/>
              <a:cs typeface="Arial" panose="020B0604020202020204" pitchFamily="34" charset="0"/>
            </a:endParaRPr>
          </a:p>
          <a:p>
            <a:pPr marL="0" indent="0"/>
            <a:endParaRPr lang="en-US" sz="2200" dirty="0"/>
          </a:p>
        </p:txBody>
      </p:sp>
      <p:grpSp>
        <p:nvGrpSpPr>
          <p:cNvPr id="281"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82" name="Freeform: Shape 281">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pSp>
        <p:nvGrpSpPr>
          <p:cNvPr id="288"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89" name="Freeform: Shape 288">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Slide Number Placeholder 6">
            <a:extLst>
              <a:ext uri="{FF2B5EF4-FFF2-40B4-BE49-F238E27FC236}">
                <a16:creationId xmlns:a16="http://schemas.microsoft.com/office/drawing/2014/main" id="{DA2BB625-77F7-2A36-53AF-4F4AB8F618A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EA792F7-1D9E-4C7E-A103-E8EDFDC2691E}" type="slidenum">
              <a:rPr lang="en-US"/>
              <a:pPr>
                <a:spcAft>
                  <a:spcPts val="600"/>
                </a:spcAft>
              </a:pPr>
              <a:t>4</a:t>
            </a:fld>
            <a:endParaRPr lang="en-US"/>
          </a:p>
        </p:txBody>
      </p:sp>
      <p:pic>
        <p:nvPicPr>
          <p:cNvPr id="9" name="Picture Placeholder 8" descr="A group of people riding bicycles on a road with Cadillac Ranch in the background&#10;&#10;Description automatically generated">
            <a:extLst>
              <a:ext uri="{FF2B5EF4-FFF2-40B4-BE49-F238E27FC236}">
                <a16:creationId xmlns:a16="http://schemas.microsoft.com/office/drawing/2014/main" id="{FD2B7073-6361-D0CF-A013-CC0198685206}"/>
              </a:ext>
            </a:extLst>
          </p:cNvPr>
          <p:cNvPicPr>
            <a:picLocks noGrp="1" noChangeAspect="1"/>
          </p:cNvPicPr>
          <p:nvPr>
            <p:ph type="pic" sz="quarter" idx="13"/>
          </p:nvPr>
        </p:nvPicPr>
        <p:blipFill rotWithShape="1">
          <a:blip r:embed="rId3"/>
          <a:srcRect l="16817" r="16434" b="1"/>
          <a:stretch/>
        </p:blipFill>
        <p:spPr>
          <a:xfrm>
            <a:off x="9093060" y="3706761"/>
            <a:ext cx="3091184" cy="3091184"/>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Tree>
    <p:extLst>
      <p:ext uri="{BB962C8B-B14F-4D97-AF65-F5344CB8AC3E}">
        <p14:creationId xmlns:p14="http://schemas.microsoft.com/office/powerpoint/2010/main" val="3995543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6" name="Freeform: Shape 15">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2" name="Oval 21">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4" name="Rectangle 23">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308C40F4-6A24-4867-B726-B552DB080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550" y="555675"/>
            <a:ext cx="4860256" cy="5696169"/>
            <a:chOff x="1481312" y="743744"/>
            <a:chExt cx="4860256" cy="4589316"/>
          </a:xfrm>
        </p:grpSpPr>
        <p:sp>
          <p:nvSpPr>
            <p:cNvPr id="27" name="Rectangle 26">
              <a:extLst>
                <a:ext uri="{FF2B5EF4-FFF2-40B4-BE49-F238E27FC236}">
                  <a16:creationId xmlns:a16="http://schemas.microsoft.com/office/drawing/2014/main" id="{954BF10E-4559-4F28-91B0-3D0C2C486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8" name="Rectangle 27">
              <a:extLst>
                <a:ext uri="{FF2B5EF4-FFF2-40B4-BE49-F238E27FC236}">
                  <a16:creationId xmlns:a16="http://schemas.microsoft.com/office/drawing/2014/main" id="{DB0B5A20-FCFE-4AED-B5A3-91D3DE935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0" name="Rectangle 29">
            <a:extLst>
              <a:ext uri="{FF2B5EF4-FFF2-40B4-BE49-F238E27FC236}">
                <a16:creationId xmlns:a16="http://schemas.microsoft.com/office/drawing/2014/main" id="{D6CA2F4C-8E9E-4BCD-B6E8-A68A311CA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967" y="460296"/>
            <a:ext cx="4860256" cy="569616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4F14E3-8BFD-AB3D-AE6D-383D4C8EA7CE}"/>
              </a:ext>
            </a:extLst>
          </p:cNvPr>
          <p:cNvSpPr>
            <a:spLocks noGrp="1"/>
          </p:cNvSpPr>
          <p:nvPr>
            <p:ph type="title"/>
          </p:nvPr>
        </p:nvSpPr>
        <p:spPr>
          <a:xfrm>
            <a:off x="566550" y="577867"/>
            <a:ext cx="4657090" cy="5176441"/>
          </a:xfrm>
        </p:spPr>
        <p:txBody>
          <a:bodyPr vert="horz" lIns="91440" tIns="45720" rIns="91440" bIns="45720" rtlCol="0" anchor="b">
            <a:noAutofit/>
          </a:bodyPr>
          <a:lstStyle/>
          <a:p>
            <a:pPr algn="ctr"/>
            <a:r>
              <a:rPr lang="en-US" sz="5000" cap="all" spc="-150" dirty="0">
                <a:solidFill>
                  <a:schemeClr val="accent1">
                    <a:lumMod val="75000"/>
                  </a:schemeClr>
                </a:solidFill>
                <a:latin typeface="Arial" panose="020B0604020202020204" pitchFamily="34" charset="0"/>
                <a:ea typeface="Source Sans Pro SemiBold" panose="020B0603030403020204" pitchFamily="34" charset="0"/>
                <a:cs typeface="Arial" panose="020B0604020202020204" pitchFamily="34" charset="0"/>
              </a:rPr>
              <a:t>What DO YOU THINK Are the Top 3 reasons </a:t>
            </a:r>
            <a:r>
              <a:rPr lang="en-US" sz="5000" u="sng" cap="all" spc="-150" dirty="0">
                <a:latin typeface="Arial" panose="020B0604020202020204" pitchFamily="34" charset="0"/>
                <a:ea typeface="Source Sans Pro SemiBold" panose="020B0603030403020204" pitchFamily="34" charset="0"/>
                <a:cs typeface="Arial" panose="020B0604020202020204" pitchFamily="34" charset="0"/>
              </a:rPr>
              <a:t>Why</a:t>
            </a:r>
            <a:r>
              <a:rPr lang="en-US" sz="5000" cap="all" spc="-150" dirty="0">
                <a:solidFill>
                  <a:schemeClr val="accent1">
                    <a:lumMod val="75000"/>
                  </a:schemeClr>
                </a:solidFill>
                <a:latin typeface="Arial" panose="020B0604020202020204" pitchFamily="34" charset="0"/>
                <a:ea typeface="Source Sans Pro SemiBold" panose="020B0603030403020204" pitchFamily="34" charset="0"/>
                <a:cs typeface="Arial" panose="020B0604020202020204" pitchFamily="34" charset="0"/>
              </a:rPr>
              <a:t> A P2P donor Gives??</a:t>
            </a:r>
          </a:p>
        </p:txBody>
      </p:sp>
      <p:sp>
        <p:nvSpPr>
          <p:cNvPr id="32"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4" name="Graphic 212">
            <a:extLst>
              <a:ext uri="{FF2B5EF4-FFF2-40B4-BE49-F238E27FC236}">
                <a16:creationId xmlns:a16="http://schemas.microsoft.com/office/drawing/2014/main" id="{96FD6442-EB7D-4992-8D41-0B7FFDCB43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6"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58306" y="2360859"/>
            <a:ext cx="1054466" cy="469689"/>
            <a:chOff x="9841624" y="4115729"/>
            <a:chExt cx="602169" cy="268223"/>
          </a:xfrm>
          <a:solidFill>
            <a:schemeClr val="tx1"/>
          </a:solidFill>
        </p:grpSpPr>
        <p:sp>
          <p:nvSpPr>
            <p:cNvPr id="37" name="Freeform: Shape 36">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3" name="Oval 42">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2610" y="5308473"/>
            <a:ext cx="445835" cy="445835"/>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Oval 44">
            <a:extLst>
              <a:ext uri="{FF2B5EF4-FFF2-40B4-BE49-F238E27FC236}">
                <a16:creationId xmlns:a16="http://schemas.microsoft.com/office/drawing/2014/main" id="{6004781B-698F-46D5-AADD-8AE921171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2610" y="5308473"/>
            <a:ext cx="445835" cy="445835"/>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Slide Number Placeholder 7">
            <a:extLst>
              <a:ext uri="{FF2B5EF4-FFF2-40B4-BE49-F238E27FC236}">
                <a16:creationId xmlns:a16="http://schemas.microsoft.com/office/drawing/2014/main" id="{3B31FD79-2040-607B-5708-F7EAF2114551}"/>
              </a:ext>
            </a:extLst>
          </p:cNvPr>
          <p:cNvSpPr>
            <a:spLocks noGrp="1"/>
          </p:cNvSpPr>
          <p:nvPr>
            <p:ph type="sldNum" sz="quarter" idx="12"/>
          </p:nvPr>
        </p:nvSpPr>
        <p:spPr>
          <a:xfrm>
            <a:off x="9448800" y="6347015"/>
            <a:ext cx="2743200" cy="365125"/>
          </a:xfrm>
        </p:spPr>
        <p:txBody>
          <a:bodyPr vert="horz" lIns="91440" tIns="45720" rIns="91440" bIns="45720" rtlCol="0" anchor="ctr">
            <a:normAutofit/>
          </a:bodyPr>
          <a:lstStyle/>
          <a:p>
            <a:pPr>
              <a:spcAft>
                <a:spcPts val="600"/>
              </a:spcAft>
            </a:pPr>
            <a:fld id="{5EA792F7-1D9E-4C7E-A103-E8EDFDC2691E}" type="slidenum">
              <a:rPr lang="en-US" smtClean="0">
                <a:solidFill>
                  <a:schemeClr val="tx1">
                    <a:tint val="75000"/>
                  </a:schemeClr>
                </a:solidFill>
              </a:rPr>
              <a:pPr>
                <a:spcAft>
                  <a:spcPts val="600"/>
                </a:spcAft>
              </a:pPr>
              <a:t>5</a:t>
            </a:fld>
            <a:endParaRPr lang="en-US">
              <a:solidFill>
                <a:schemeClr val="tx1">
                  <a:tint val="75000"/>
                </a:schemeClr>
              </a:solidFill>
            </a:endParaRPr>
          </a:p>
        </p:txBody>
      </p:sp>
      <p:pic>
        <p:nvPicPr>
          <p:cNvPr id="10" name="Picture Placeholder 9" descr="A person holding a jar of money&#10;&#10;Description automatically generated">
            <a:extLst>
              <a:ext uri="{FF2B5EF4-FFF2-40B4-BE49-F238E27FC236}">
                <a16:creationId xmlns:a16="http://schemas.microsoft.com/office/drawing/2014/main" id="{73AED49E-2D74-D2FA-1FD6-D9E8B574FDB1}"/>
              </a:ext>
            </a:extLst>
          </p:cNvPr>
          <p:cNvPicPr>
            <a:picLocks noGrp="1" noChangeAspect="1"/>
          </p:cNvPicPr>
          <p:nvPr>
            <p:ph idx="1"/>
          </p:nvPr>
        </p:nvPicPr>
        <p:blipFill rotWithShape="1">
          <a:blip r:embed="rId3"/>
          <a:srcRect t="21344" r="-3" b="-3"/>
          <a:stretch/>
        </p:blipFill>
        <p:spPr>
          <a:xfrm>
            <a:off x="5741586" y="460296"/>
            <a:ext cx="4914842" cy="5791548"/>
          </a:xfrm>
          <a:prstGeom prst="rect">
            <a:avLst/>
          </a:prstGeom>
          <a:ln w="28575">
            <a:noFill/>
          </a:ln>
        </p:spPr>
      </p:pic>
    </p:spTree>
    <p:extLst>
      <p:ext uri="{BB962C8B-B14F-4D97-AF65-F5344CB8AC3E}">
        <p14:creationId xmlns:p14="http://schemas.microsoft.com/office/powerpoint/2010/main" val="8139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8"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299" name="Freeform: Shape 298">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05" name="Oval 304">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307" name="Rectangle 306">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9" name="Picture Placeholder 8" descr="A group of people walking on a track&#10;&#10;Description automatically generated">
            <a:extLst>
              <a:ext uri="{FF2B5EF4-FFF2-40B4-BE49-F238E27FC236}">
                <a16:creationId xmlns:a16="http://schemas.microsoft.com/office/drawing/2014/main" id="{FD2B7073-6361-D0CF-A013-CC0198685206}"/>
              </a:ext>
            </a:extLst>
          </p:cNvPr>
          <p:cNvPicPr>
            <a:picLocks noGrp="1" noChangeAspect="1"/>
          </p:cNvPicPr>
          <p:nvPr>
            <p:ph type="pic" sz="quarter" idx="13"/>
          </p:nvPr>
        </p:nvPicPr>
        <p:blipFill rotWithShape="1">
          <a:blip r:embed="rId3"/>
          <a:srcRect/>
          <a:stretch/>
        </p:blipFill>
        <p:spPr>
          <a:xfrm>
            <a:off x="20" y="10"/>
            <a:ext cx="12191980" cy="6857990"/>
          </a:xfrm>
          <a:prstGeom prst="rect">
            <a:avLst/>
          </a:prstGeom>
        </p:spPr>
      </p:pic>
      <p:sp>
        <p:nvSpPr>
          <p:cNvPr id="309" name="Rectangle 308">
            <a:extLst>
              <a:ext uri="{FF2B5EF4-FFF2-40B4-BE49-F238E27FC236}">
                <a16:creationId xmlns:a16="http://schemas.microsoft.com/office/drawing/2014/main" id="{4E092522-F938-4947-B626-82848FF32A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8045" y="0"/>
            <a:ext cx="7603955" cy="6858000"/>
          </a:xfrm>
          <a:prstGeom prst="rect">
            <a:avLst/>
          </a:prstGeom>
          <a:gradFill>
            <a:gsLst>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1"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25182" y="827494"/>
            <a:ext cx="1291642" cy="429215"/>
            <a:chOff x="2504802" y="1755501"/>
            <a:chExt cx="1598829" cy="531293"/>
          </a:xfrm>
          <a:solidFill>
            <a:schemeClr val="tx1"/>
          </a:solidFill>
        </p:grpSpPr>
        <p:sp>
          <p:nvSpPr>
            <p:cNvPr id="312" name="Freeform: Shape 311">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315" name="Group 314">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24467" y="533549"/>
            <a:ext cx="5356040" cy="5343028"/>
            <a:chOff x="739960" y="1925092"/>
            <a:chExt cx="4376696" cy="4366063"/>
          </a:xfrm>
        </p:grpSpPr>
        <p:sp>
          <p:nvSpPr>
            <p:cNvPr id="316" name="Oval 315">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8" name="Oval 317">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DAA969F-0F8E-A414-1BA6-688B578D6E85}"/>
              </a:ext>
            </a:extLst>
          </p:cNvPr>
          <p:cNvSpPr>
            <a:spLocks noGrp="1"/>
          </p:cNvSpPr>
          <p:nvPr>
            <p:ph type="title"/>
          </p:nvPr>
        </p:nvSpPr>
        <p:spPr>
          <a:xfrm>
            <a:off x="6972300" y="1251283"/>
            <a:ext cx="4844350" cy="3192897"/>
          </a:xfrm>
        </p:spPr>
        <p:txBody>
          <a:bodyPr vert="horz" lIns="91440" tIns="45720" rIns="91440" bIns="45720" rtlCol="0" anchor="b">
            <a:normAutofit/>
          </a:bodyPr>
          <a:lstStyle/>
          <a:p>
            <a:pPr algn="ctr"/>
            <a:r>
              <a:rPr lang="en-US" sz="4800" cap="all" spc="0" dirty="0">
                <a:solidFill>
                  <a:schemeClr val="accent1">
                    <a:lumMod val="75000"/>
                  </a:schemeClr>
                </a:solidFill>
                <a:latin typeface="Arial" panose="020B0604020202020204" pitchFamily="34" charset="0"/>
                <a:ea typeface="Source Sans Pro SemiBold" panose="020B0603030403020204" pitchFamily="34" charset="0"/>
                <a:cs typeface="Arial" panose="020B0604020202020204" pitchFamily="34" charset="0"/>
              </a:rPr>
              <a:t>KEY FINDINGS</a:t>
            </a:r>
            <a:br>
              <a:rPr lang="en-US" sz="4800" cap="all" spc="0" dirty="0">
                <a:solidFill>
                  <a:schemeClr val="accent1">
                    <a:lumMod val="75000"/>
                  </a:schemeClr>
                </a:solidFill>
                <a:latin typeface="Arial" panose="020B0604020202020204" pitchFamily="34" charset="0"/>
                <a:ea typeface="Source Sans Pro SemiBold" panose="020B0603030403020204" pitchFamily="34" charset="0"/>
                <a:cs typeface="Arial" panose="020B0604020202020204" pitchFamily="34" charset="0"/>
              </a:rPr>
            </a:br>
            <a:br>
              <a:rPr lang="en-US" sz="4800" cap="all" spc="0" dirty="0">
                <a:solidFill>
                  <a:schemeClr val="accent1">
                    <a:lumMod val="75000"/>
                  </a:schemeClr>
                </a:solidFill>
                <a:latin typeface="Arial" panose="020B0604020202020204" pitchFamily="34" charset="0"/>
                <a:ea typeface="Source Sans Pro SemiBold" panose="020B0603030403020204" pitchFamily="34" charset="0"/>
                <a:cs typeface="Arial" panose="020B0604020202020204" pitchFamily="34" charset="0"/>
              </a:rPr>
            </a:br>
            <a:r>
              <a:rPr lang="en-US" sz="4800" cap="all" spc="0" dirty="0">
                <a:latin typeface="Arial" panose="020B0604020202020204" pitchFamily="34" charset="0"/>
                <a:ea typeface="Source Sans Pro SemiBold" panose="020B0603030403020204" pitchFamily="34" charset="0"/>
                <a:cs typeface="Arial" panose="020B0604020202020204" pitchFamily="34" charset="0"/>
              </a:rPr>
              <a:t>DONORS</a:t>
            </a:r>
          </a:p>
        </p:txBody>
      </p:sp>
      <p:sp>
        <p:nvSpPr>
          <p:cNvPr id="320" name="Oval 319">
            <a:extLst>
              <a:ext uri="{FF2B5EF4-FFF2-40B4-BE49-F238E27FC236}">
                <a16:creationId xmlns:a16="http://schemas.microsoft.com/office/drawing/2014/main" id="{20046D4B-EE93-4EAF-9717-C56B1E681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2" y="5254879"/>
            <a:ext cx="474046" cy="474046"/>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2" name="Oval 321">
            <a:extLst>
              <a:ext uri="{FF2B5EF4-FFF2-40B4-BE49-F238E27FC236}">
                <a16:creationId xmlns:a16="http://schemas.microsoft.com/office/drawing/2014/main" id="{9A3B4D80-4945-4E47-8FA7-BA0541CB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2" y="5254879"/>
            <a:ext cx="474046" cy="474046"/>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Slide Number Placeholder 6">
            <a:extLst>
              <a:ext uri="{FF2B5EF4-FFF2-40B4-BE49-F238E27FC236}">
                <a16:creationId xmlns:a16="http://schemas.microsoft.com/office/drawing/2014/main" id="{DA2BB625-77F7-2A36-53AF-4F4AB8F618A9}"/>
              </a:ext>
            </a:extLst>
          </p:cNvPr>
          <p:cNvSpPr>
            <a:spLocks noGrp="1"/>
          </p:cNvSpPr>
          <p:nvPr>
            <p:ph type="sldNum" sz="quarter" idx="12"/>
          </p:nvPr>
        </p:nvSpPr>
        <p:spPr>
          <a:xfrm>
            <a:off x="9394475" y="6384677"/>
            <a:ext cx="2743200" cy="365125"/>
          </a:xfrm>
        </p:spPr>
        <p:txBody>
          <a:bodyPr vert="horz" lIns="91440" tIns="45720" rIns="91440" bIns="45720" rtlCol="0" anchor="ctr">
            <a:normAutofit/>
          </a:bodyPr>
          <a:lstStyle/>
          <a:p>
            <a:pPr>
              <a:spcAft>
                <a:spcPts val="600"/>
              </a:spcAft>
            </a:pPr>
            <a:fld id="{5EA792F7-1D9E-4C7E-A103-E8EDFDC2691E}" type="slidenum">
              <a:rPr lang="en-US">
                <a:solidFill>
                  <a:srgbClr val="FFFFFF"/>
                </a:solidFill>
              </a:rPr>
              <a:pPr>
                <a:spcAft>
                  <a:spcPts val="600"/>
                </a:spcAft>
              </a:pPr>
              <a:t>6</a:t>
            </a:fld>
            <a:endParaRPr lang="en-US" dirty="0">
              <a:solidFill>
                <a:srgbClr val="FFFFFF"/>
              </a:solidFill>
            </a:endParaRPr>
          </a:p>
        </p:txBody>
      </p:sp>
    </p:spTree>
    <p:extLst>
      <p:ext uri="{BB962C8B-B14F-4D97-AF65-F5344CB8AC3E}">
        <p14:creationId xmlns:p14="http://schemas.microsoft.com/office/powerpoint/2010/main" val="310938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5216D15B-3F6B-857B-1681-31E9EE411D6A}"/>
              </a:ext>
            </a:extLst>
          </p:cNvPr>
          <p:cNvSpPr>
            <a:spLocks noGrp="1"/>
          </p:cNvSpPr>
          <p:nvPr>
            <p:ph type="sldNum" sz="quarter" idx="12"/>
          </p:nvPr>
        </p:nvSpPr>
        <p:spPr/>
        <p:txBody>
          <a:bodyPr/>
          <a:lstStyle/>
          <a:p>
            <a:fld id="{5EA792F7-1D9E-4C7E-A103-E8EDFDC2691E}" type="slidenum">
              <a:rPr lang="en-US" smtClean="0"/>
              <a:pPr/>
              <a:t>7</a:t>
            </a:fld>
            <a:endParaRPr lang="en-US" dirty="0"/>
          </a:p>
        </p:txBody>
      </p:sp>
      <p:graphicFrame>
        <p:nvGraphicFramePr>
          <p:cNvPr id="12" name="Diagram 11">
            <a:extLst>
              <a:ext uri="{FF2B5EF4-FFF2-40B4-BE49-F238E27FC236}">
                <a16:creationId xmlns:a16="http://schemas.microsoft.com/office/drawing/2014/main" id="{0C7ED3C8-F2AF-C47E-0E01-76E86AB114E4}"/>
              </a:ext>
            </a:extLst>
          </p:cNvPr>
          <p:cNvGraphicFramePr/>
          <p:nvPr>
            <p:extLst>
              <p:ext uri="{D42A27DB-BD31-4B8C-83A1-F6EECF244321}">
                <p14:modId xmlns:p14="http://schemas.microsoft.com/office/powerpoint/2010/main" val="1199853287"/>
              </p:ext>
            </p:extLst>
          </p:nvPr>
        </p:nvGraphicFramePr>
        <p:xfrm>
          <a:off x="1356852" y="1086312"/>
          <a:ext cx="10235380" cy="5635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90AB0A56-9954-CBA7-EEC4-7BBFA13F727F}"/>
              </a:ext>
            </a:extLst>
          </p:cNvPr>
          <p:cNvSpPr txBox="1"/>
          <p:nvPr/>
        </p:nvSpPr>
        <p:spPr>
          <a:xfrm>
            <a:off x="3973490" y="2932532"/>
            <a:ext cx="5265523" cy="492443"/>
          </a:xfrm>
          <a:prstGeom prst="rect">
            <a:avLst/>
          </a:prstGeom>
          <a:noFill/>
        </p:spPr>
        <p:txBody>
          <a:bodyPr wrap="square" rtlCol="0">
            <a:spAutoFit/>
          </a:bodyPr>
          <a:lstStyle/>
          <a:p>
            <a:pPr algn="ctr"/>
            <a:r>
              <a:rPr lang="en-AU" sz="2600" b="1" dirty="0"/>
              <a:t>Tier 2: Actions of Fundraiser</a:t>
            </a:r>
            <a:endParaRPr lang="en-AU" b="1" dirty="0"/>
          </a:p>
        </p:txBody>
      </p:sp>
      <p:sp>
        <p:nvSpPr>
          <p:cNvPr id="14" name="TextBox 13">
            <a:extLst>
              <a:ext uri="{FF2B5EF4-FFF2-40B4-BE49-F238E27FC236}">
                <a16:creationId xmlns:a16="http://schemas.microsoft.com/office/drawing/2014/main" id="{C0DF8E87-ABF9-F2FD-EA32-74ABA7AAC5B3}"/>
              </a:ext>
            </a:extLst>
          </p:cNvPr>
          <p:cNvSpPr txBox="1"/>
          <p:nvPr/>
        </p:nvSpPr>
        <p:spPr>
          <a:xfrm>
            <a:off x="2940077" y="1576723"/>
            <a:ext cx="7332351" cy="800219"/>
          </a:xfrm>
          <a:prstGeom prst="rect">
            <a:avLst/>
          </a:prstGeom>
          <a:noFill/>
        </p:spPr>
        <p:txBody>
          <a:bodyPr wrap="square" rtlCol="0">
            <a:spAutoFit/>
          </a:bodyPr>
          <a:lstStyle/>
          <a:p>
            <a:pPr algn="ctr"/>
            <a:r>
              <a:rPr lang="en-AU" sz="2800" b="1" dirty="0"/>
              <a:t>Tier 1: Donor’s Relationship with Fundraiser</a:t>
            </a:r>
          </a:p>
          <a:p>
            <a:endParaRPr lang="en-AU" dirty="0"/>
          </a:p>
        </p:txBody>
      </p:sp>
      <p:sp>
        <p:nvSpPr>
          <p:cNvPr id="15" name="TextBox 14">
            <a:extLst>
              <a:ext uri="{FF2B5EF4-FFF2-40B4-BE49-F238E27FC236}">
                <a16:creationId xmlns:a16="http://schemas.microsoft.com/office/drawing/2014/main" id="{6CEC4492-BD91-3E89-13E2-9A328AAC6A6A}"/>
              </a:ext>
            </a:extLst>
          </p:cNvPr>
          <p:cNvSpPr txBox="1"/>
          <p:nvPr/>
        </p:nvSpPr>
        <p:spPr>
          <a:xfrm>
            <a:off x="4924827" y="4059665"/>
            <a:ext cx="3099429" cy="830997"/>
          </a:xfrm>
          <a:prstGeom prst="rect">
            <a:avLst/>
          </a:prstGeom>
          <a:noFill/>
        </p:spPr>
        <p:txBody>
          <a:bodyPr wrap="square" rtlCol="0">
            <a:spAutoFit/>
          </a:bodyPr>
          <a:lstStyle/>
          <a:p>
            <a:pPr lvl="0" algn="ctr"/>
            <a:r>
              <a:rPr lang="en-AU" sz="2400" b="1" dirty="0"/>
              <a:t>Tier 3: Donor’s  Beliefs &amp; Associations</a:t>
            </a:r>
          </a:p>
        </p:txBody>
      </p:sp>
      <p:sp>
        <p:nvSpPr>
          <p:cNvPr id="16" name="TextBox 15">
            <a:extLst>
              <a:ext uri="{FF2B5EF4-FFF2-40B4-BE49-F238E27FC236}">
                <a16:creationId xmlns:a16="http://schemas.microsoft.com/office/drawing/2014/main" id="{686F531F-A17A-EB22-910D-0547DEA378C2}"/>
              </a:ext>
            </a:extLst>
          </p:cNvPr>
          <p:cNvSpPr txBox="1"/>
          <p:nvPr/>
        </p:nvSpPr>
        <p:spPr>
          <a:xfrm>
            <a:off x="5540477" y="5433020"/>
            <a:ext cx="1868130" cy="923330"/>
          </a:xfrm>
          <a:prstGeom prst="rect">
            <a:avLst/>
          </a:prstGeom>
          <a:noFill/>
        </p:spPr>
        <p:txBody>
          <a:bodyPr wrap="square" rtlCol="0">
            <a:spAutoFit/>
          </a:bodyPr>
          <a:lstStyle/>
          <a:p>
            <a:pPr algn="ctr"/>
            <a:r>
              <a:rPr lang="en-AU" b="1" dirty="0"/>
              <a:t>Tier 4: Extrinsic motivations</a:t>
            </a:r>
          </a:p>
          <a:p>
            <a:endParaRPr lang="en-AU" dirty="0"/>
          </a:p>
        </p:txBody>
      </p:sp>
      <p:sp>
        <p:nvSpPr>
          <p:cNvPr id="2" name="Title 1">
            <a:extLst>
              <a:ext uri="{FF2B5EF4-FFF2-40B4-BE49-F238E27FC236}">
                <a16:creationId xmlns:a16="http://schemas.microsoft.com/office/drawing/2014/main" id="{2EEEE8DE-9BD6-6876-75F3-5220E8922B0F}"/>
              </a:ext>
            </a:extLst>
          </p:cNvPr>
          <p:cNvSpPr>
            <a:spLocks noGrp="1"/>
          </p:cNvSpPr>
          <p:nvPr>
            <p:ph type="title"/>
          </p:nvPr>
        </p:nvSpPr>
        <p:spPr>
          <a:xfrm>
            <a:off x="1504335" y="235663"/>
            <a:ext cx="10235381" cy="782746"/>
          </a:xfrm>
          <a:solidFill>
            <a:schemeClr val="bg1"/>
          </a:solidFill>
        </p:spPr>
        <p:txBody>
          <a:bodyPr>
            <a:normAutofit/>
          </a:bodyPr>
          <a:lstStyle/>
          <a:p>
            <a:pPr algn="ctr"/>
            <a:r>
              <a:rPr lang="en-AU" dirty="0">
                <a:solidFill>
                  <a:schemeClr val="accent1">
                    <a:lumMod val="75000"/>
                  </a:schemeClr>
                </a:solidFill>
                <a:latin typeface="Arial" panose="020B0604020202020204" pitchFamily="34" charset="0"/>
                <a:cs typeface="Arial" panose="020B0604020202020204" pitchFamily="34" charset="0"/>
              </a:rPr>
              <a:t>FOUR TIERS OF P2P GIVING </a:t>
            </a:r>
          </a:p>
        </p:txBody>
      </p:sp>
    </p:spTree>
    <p:extLst>
      <p:ext uri="{BB962C8B-B14F-4D97-AF65-F5344CB8AC3E}">
        <p14:creationId xmlns:p14="http://schemas.microsoft.com/office/powerpoint/2010/main" val="251793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5216D15B-3F6B-857B-1681-31E9EE411D6A}"/>
              </a:ext>
            </a:extLst>
          </p:cNvPr>
          <p:cNvSpPr>
            <a:spLocks noGrp="1"/>
          </p:cNvSpPr>
          <p:nvPr>
            <p:ph type="sldNum" sz="quarter" idx="12"/>
          </p:nvPr>
        </p:nvSpPr>
        <p:spPr>
          <a:xfrm>
            <a:off x="9425557" y="6398335"/>
            <a:ext cx="2743200" cy="365125"/>
          </a:xfrm>
        </p:spPr>
        <p:txBody>
          <a:bodyPr/>
          <a:lstStyle/>
          <a:p>
            <a:fld id="{5EA792F7-1D9E-4C7E-A103-E8EDFDC2691E}" type="slidenum">
              <a:rPr lang="en-US" smtClean="0"/>
              <a:pPr/>
              <a:t>8</a:t>
            </a:fld>
            <a:endParaRPr lang="en-US" dirty="0"/>
          </a:p>
        </p:txBody>
      </p:sp>
      <p:sp>
        <p:nvSpPr>
          <p:cNvPr id="14" name="TextBox 13">
            <a:extLst>
              <a:ext uri="{FF2B5EF4-FFF2-40B4-BE49-F238E27FC236}">
                <a16:creationId xmlns:a16="http://schemas.microsoft.com/office/drawing/2014/main" id="{C0DF8E87-ABF9-F2FD-EA32-74ABA7AAC5B3}"/>
              </a:ext>
            </a:extLst>
          </p:cNvPr>
          <p:cNvSpPr txBox="1"/>
          <p:nvPr/>
        </p:nvSpPr>
        <p:spPr>
          <a:xfrm>
            <a:off x="309966" y="1164029"/>
            <a:ext cx="6662334" cy="5478423"/>
          </a:xfrm>
          <a:prstGeom prst="rect">
            <a:avLst/>
          </a:prstGeom>
          <a:noFill/>
        </p:spPr>
        <p:txBody>
          <a:bodyPr wrap="square" rtlCol="0">
            <a:spAutoFit/>
          </a:bodyPr>
          <a:lstStyle/>
          <a:p>
            <a:pPr marL="171450" indent="-171450">
              <a:buFont typeface="Arial" panose="020B0604020202020204" pitchFamily="34" charset="0"/>
              <a:buChar char="•"/>
            </a:pPr>
            <a:r>
              <a:rPr lang="en-AU" sz="2200" kern="100" dirty="0">
                <a:effectLst/>
                <a:latin typeface="Arial" panose="020B0604020202020204" pitchFamily="34" charset="0"/>
                <a:ea typeface="Calibri" panose="020F0502020204030204" pitchFamily="34" charset="0"/>
                <a:cs typeface="Arial" panose="020B0604020202020204" pitchFamily="34" charset="0"/>
              </a:rPr>
              <a:t>Donors were primarily influenced by their </a:t>
            </a:r>
            <a:r>
              <a:rPr lang="en-AU" sz="2200" kern="1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relationship with the fundraiser </a:t>
            </a:r>
            <a:r>
              <a:rPr lang="en-AU" sz="2200" kern="100" dirty="0">
                <a:effectLst/>
                <a:latin typeface="Arial" panose="020B0604020202020204" pitchFamily="34" charset="0"/>
                <a:ea typeface="Calibri" panose="020F0502020204030204" pitchFamily="34" charset="0"/>
                <a:cs typeface="Arial" panose="020B0604020202020204" pitchFamily="34" charset="0"/>
              </a:rPr>
              <a:t>– e.g., a close friend, a family member, or a work colleague. </a:t>
            </a:r>
          </a:p>
          <a:p>
            <a:pPr marL="171450" indent="-171450">
              <a:buFont typeface="Arial" panose="020B0604020202020204" pitchFamily="34" charset="0"/>
              <a:buChar char="•"/>
            </a:pPr>
            <a:endParaRPr lang="en-AU" sz="1600" kern="100" dirty="0">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AU" sz="2200" kern="100" dirty="0">
                <a:effectLst/>
                <a:latin typeface="Arial" panose="020B0604020202020204" pitchFamily="34" charset="0"/>
                <a:ea typeface="Calibri" panose="020F0502020204030204" pitchFamily="34" charset="0"/>
                <a:cs typeface="Arial" panose="020B0604020202020204" pitchFamily="34" charset="0"/>
              </a:rPr>
              <a:t>Donors said they were more likely to donate to those they had </a:t>
            </a:r>
            <a:r>
              <a:rPr lang="en-AU" sz="2200" kern="1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closer relationships with</a:t>
            </a:r>
            <a:r>
              <a:rPr lang="en-AU" sz="2200" kern="100" dirty="0">
                <a:effectLst/>
                <a:latin typeface="Arial" panose="020B0604020202020204" pitchFamily="34" charset="0"/>
                <a:ea typeface="Calibri" panose="020F0502020204030204" pitchFamily="34" charset="0"/>
                <a:cs typeface="Arial" panose="020B0604020202020204" pitchFamily="34" charset="0"/>
              </a:rPr>
              <a:t>. </a:t>
            </a:r>
          </a:p>
          <a:p>
            <a:pPr marL="171450" indent="-171450">
              <a:buFont typeface="Arial" panose="020B0604020202020204" pitchFamily="34" charset="0"/>
              <a:buChar char="•"/>
            </a:pPr>
            <a:endParaRPr lang="en-AU" sz="1600" kern="100" dirty="0">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AU" sz="2200" kern="100" dirty="0">
                <a:latin typeface="Arial" panose="020B0604020202020204" pitchFamily="34" charset="0"/>
                <a:ea typeface="Calibri" panose="020F0502020204030204" pitchFamily="34" charset="0"/>
                <a:cs typeface="Arial" panose="020B0604020202020204" pitchFamily="34" charset="0"/>
              </a:rPr>
              <a:t>Donors also donated because they were </a:t>
            </a:r>
            <a:r>
              <a:rPr lang="en-AU" sz="2200" kern="1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asked!!!</a:t>
            </a:r>
            <a:endParaRPr lang="en-AU" sz="2200" kern="1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endParaRPr lang="en-AU" sz="1600" kern="100" dirty="0">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AU" sz="2200" kern="100" dirty="0">
                <a:effectLst/>
                <a:latin typeface="Arial" panose="020B0604020202020204" pitchFamily="34" charset="0"/>
                <a:ea typeface="Calibri" panose="020F0502020204030204" pitchFamily="34" charset="0"/>
                <a:cs typeface="Arial" panose="020B0604020202020204" pitchFamily="34" charset="0"/>
              </a:rPr>
              <a:t>Donors viewed the act of donating to a P2P fundraiser as an </a:t>
            </a:r>
            <a:r>
              <a:rPr lang="en-AU" sz="2200" u="sng" kern="1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exchange</a:t>
            </a:r>
            <a:r>
              <a:rPr lang="en-AU" sz="2200" kern="100" dirty="0">
                <a:effectLst/>
                <a:latin typeface="Arial" panose="020B0604020202020204" pitchFamily="34" charset="0"/>
                <a:ea typeface="Calibri" panose="020F0502020204030204" pitchFamily="34" charset="0"/>
                <a:cs typeface="Arial" panose="020B0604020202020204" pitchFamily="34" charset="0"/>
              </a:rPr>
              <a:t> between the two parties, involving social benefits.</a:t>
            </a:r>
          </a:p>
          <a:p>
            <a:pPr marL="171450" indent="-171450">
              <a:buFont typeface="Arial" panose="020B0604020202020204" pitchFamily="34" charset="0"/>
              <a:buChar char="•"/>
            </a:pPr>
            <a:endParaRPr lang="en-AU" sz="1600" kern="100" dirty="0">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AU" sz="2200" u="sng" kern="1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Reciprocation</a:t>
            </a:r>
            <a:r>
              <a:rPr lang="en-AU" sz="2200" kern="100" dirty="0">
                <a:effectLst/>
                <a:latin typeface="Arial" panose="020B0604020202020204" pitchFamily="34" charset="0"/>
                <a:ea typeface="Times New Roman" panose="02020603050405020304" pitchFamily="18" charset="0"/>
                <a:cs typeface="Arial" panose="020B0604020202020204" pitchFamily="34" charset="0"/>
              </a:rPr>
              <a:t> was also an influencing factor. Whether this was to </a:t>
            </a:r>
            <a:r>
              <a:rPr lang="en-AU" sz="2200" kern="1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‘pay back’ </a:t>
            </a:r>
            <a:r>
              <a:rPr lang="en-AU" sz="2200" kern="100" dirty="0">
                <a:effectLst/>
                <a:latin typeface="Arial" panose="020B0604020202020204" pitchFamily="34" charset="0"/>
                <a:ea typeface="Times New Roman" panose="02020603050405020304" pitchFamily="18" charset="0"/>
                <a:cs typeface="Arial" panose="020B0604020202020204" pitchFamily="34" charset="0"/>
              </a:rPr>
              <a:t>the fundraiser for past help or more intangible assistance like ongoing friendship. </a:t>
            </a:r>
            <a:endParaRPr lang="en-AU" sz="2200" dirty="0"/>
          </a:p>
        </p:txBody>
      </p:sp>
      <p:sp>
        <p:nvSpPr>
          <p:cNvPr id="2" name="Title 1">
            <a:extLst>
              <a:ext uri="{FF2B5EF4-FFF2-40B4-BE49-F238E27FC236}">
                <a16:creationId xmlns:a16="http://schemas.microsoft.com/office/drawing/2014/main" id="{2EEEE8DE-9BD6-6876-75F3-5220E8922B0F}"/>
              </a:ext>
            </a:extLst>
          </p:cNvPr>
          <p:cNvSpPr>
            <a:spLocks noGrp="1"/>
          </p:cNvSpPr>
          <p:nvPr>
            <p:ph type="title"/>
          </p:nvPr>
        </p:nvSpPr>
        <p:spPr>
          <a:xfrm>
            <a:off x="1256481" y="277102"/>
            <a:ext cx="10679879" cy="800219"/>
          </a:xfrm>
          <a:solidFill>
            <a:schemeClr val="bg1"/>
          </a:solidFill>
        </p:spPr>
        <p:txBody>
          <a:bodyPr>
            <a:normAutofit fontScale="90000"/>
          </a:bodyPr>
          <a:lstStyle/>
          <a:p>
            <a:pPr algn="ctr"/>
            <a:r>
              <a:rPr lang="en-AU" dirty="0">
                <a:solidFill>
                  <a:schemeClr val="accent1">
                    <a:lumMod val="75000"/>
                  </a:schemeClr>
                </a:solidFill>
                <a:latin typeface="Arial" panose="020B0604020202020204" pitchFamily="34" charset="0"/>
                <a:cs typeface="Arial" panose="020B0604020202020204" pitchFamily="34" charset="0"/>
              </a:rPr>
              <a:t>1. RELATIONSHIP WITH FUNDRAISER</a:t>
            </a:r>
          </a:p>
        </p:txBody>
      </p:sp>
      <p:pic>
        <p:nvPicPr>
          <p:cNvPr id="7" name="Picture 6">
            <a:extLst>
              <a:ext uri="{FF2B5EF4-FFF2-40B4-BE49-F238E27FC236}">
                <a16:creationId xmlns:a16="http://schemas.microsoft.com/office/drawing/2014/main" id="{84EC72AB-968F-8DC0-3228-4492BD0298BD}"/>
              </a:ext>
            </a:extLst>
          </p:cNvPr>
          <p:cNvPicPr>
            <a:picLocks noChangeAspect="1"/>
          </p:cNvPicPr>
          <p:nvPr/>
        </p:nvPicPr>
        <p:blipFill>
          <a:blip r:embed="rId3"/>
          <a:stretch>
            <a:fillRect/>
          </a:stretch>
        </p:blipFill>
        <p:spPr>
          <a:xfrm>
            <a:off x="6772256" y="1179179"/>
            <a:ext cx="5396501" cy="4627261"/>
          </a:xfrm>
          <a:prstGeom prst="rect">
            <a:avLst/>
          </a:prstGeom>
        </p:spPr>
      </p:pic>
      <p:sp>
        <p:nvSpPr>
          <p:cNvPr id="6" name="TextBox 5">
            <a:extLst>
              <a:ext uri="{FF2B5EF4-FFF2-40B4-BE49-F238E27FC236}">
                <a16:creationId xmlns:a16="http://schemas.microsoft.com/office/drawing/2014/main" id="{BEE9E94F-E808-38C1-2760-EA9248EC25F8}"/>
              </a:ext>
            </a:extLst>
          </p:cNvPr>
          <p:cNvSpPr txBox="1"/>
          <p:nvPr/>
        </p:nvSpPr>
        <p:spPr>
          <a:xfrm>
            <a:off x="6972300" y="1392467"/>
            <a:ext cx="5121376" cy="1107996"/>
          </a:xfrm>
          <a:prstGeom prst="rect">
            <a:avLst/>
          </a:prstGeom>
          <a:noFill/>
        </p:spPr>
        <p:txBody>
          <a:bodyPr wrap="square" rtlCol="0">
            <a:spAutoFit/>
          </a:bodyPr>
          <a:lstStyle/>
          <a:p>
            <a:pPr algn="ctr"/>
            <a:r>
              <a:rPr lang="en-AU" sz="2400" b="1" dirty="0"/>
              <a:t>Tier 1: Donor’s Relationship with Fundraiser</a:t>
            </a:r>
          </a:p>
          <a:p>
            <a:endParaRPr lang="en-AU" dirty="0"/>
          </a:p>
        </p:txBody>
      </p:sp>
    </p:spTree>
    <p:extLst>
      <p:ext uri="{BB962C8B-B14F-4D97-AF65-F5344CB8AC3E}">
        <p14:creationId xmlns:p14="http://schemas.microsoft.com/office/powerpoint/2010/main" val="137097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800DCA-85AA-42A2-B6D7-823BF0551022}"/>
              </a:ext>
            </a:extLst>
          </p:cNvPr>
          <p:cNvSpPr>
            <a:spLocks noGrp="1"/>
          </p:cNvSpPr>
          <p:nvPr>
            <p:ph type="title"/>
          </p:nvPr>
        </p:nvSpPr>
        <p:spPr>
          <a:xfrm>
            <a:off x="1851953" y="627017"/>
            <a:ext cx="7906001" cy="4833257"/>
          </a:xfrm>
        </p:spPr>
        <p:txBody>
          <a:bodyPr>
            <a:normAutofit/>
          </a:bodyPr>
          <a:lstStyle/>
          <a:p>
            <a:r>
              <a:rPr lang="en-AU" sz="3200" b="1" i="1" dirty="0">
                <a:effectLst/>
                <a:latin typeface="Arial" panose="020B0604020202020204" pitchFamily="34" charset="0"/>
                <a:ea typeface="Times New Roman" panose="02020603050405020304" pitchFamily="18" charset="0"/>
                <a:cs typeface="Arial" panose="020B0604020202020204" pitchFamily="34" charset="0"/>
              </a:rPr>
              <a:t>“There’s currency in that act of donating. You want to put some money in that </a:t>
            </a:r>
            <a:r>
              <a:rPr lang="en-AU" sz="3200" b="1" i="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‘friendship bank’ </a:t>
            </a:r>
            <a:r>
              <a:rPr lang="en-AU" sz="3200" b="1" i="1" dirty="0">
                <a:effectLst/>
                <a:latin typeface="Arial" panose="020B0604020202020204" pitchFamily="34" charset="0"/>
                <a:ea typeface="Times New Roman" panose="02020603050405020304" pitchFamily="18" charset="0"/>
                <a:cs typeface="Arial" panose="020B0604020202020204" pitchFamily="34" charset="0"/>
              </a:rPr>
              <a:t>so that maybe you can withdraw it later. That’s how people work.”</a:t>
            </a:r>
            <a:endParaRPr lang="en-US" sz="3200" b="1" i="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55330DE0-8B71-4239-923E-A53850E47B81}"/>
              </a:ext>
            </a:extLst>
          </p:cNvPr>
          <p:cNvSpPr>
            <a:spLocks noGrp="1"/>
          </p:cNvSpPr>
          <p:nvPr>
            <p:ph type="body" sz="quarter" idx="13"/>
          </p:nvPr>
        </p:nvSpPr>
        <p:spPr>
          <a:xfrm>
            <a:off x="3124200" y="4425942"/>
            <a:ext cx="4572000" cy="887031"/>
          </a:xfrm>
        </p:spPr>
        <p:txBody>
          <a:bodyPr/>
          <a:lstStyle/>
          <a:p>
            <a:r>
              <a:rPr lang="en-US" dirty="0">
                <a:latin typeface="Arial" panose="020B0604020202020204" pitchFamily="34" charset="0"/>
                <a:cs typeface="Arial" panose="020B0604020202020204" pitchFamily="34" charset="0"/>
              </a:rPr>
              <a:t>Donor </a:t>
            </a:r>
          </a:p>
        </p:txBody>
      </p:sp>
      <p:sp>
        <p:nvSpPr>
          <p:cNvPr id="13" name="Slide Number Placeholder 12">
            <a:extLst>
              <a:ext uri="{FF2B5EF4-FFF2-40B4-BE49-F238E27FC236}">
                <a16:creationId xmlns:a16="http://schemas.microsoft.com/office/drawing/2014/main" id="{17C2CBB2-9D96-4F82-BBE0-30D565C23902}"/>
              </a:ext>
            </a:extLst>
          </p:cNvPr>
          <p:cNvSpPr>
            <a:spLocks noGrp="1"/>
          </p:cNvSpPr>
          <p:nvPr>
            <p:ph type="sldNum" sz="quarter" idx="12"/>
          </p:nvPr>
        </p:nvSpPr>
        <p:spPr/>
        <p:txBody>
          <a:bodyPr/>
          <a:lstStyle/>
          <a:p>
            <a:fld id="{5EA792F7-1D9E-4C7E-A103-E8EDFDC2691E}" type="slidenum">
              <a:rPr lang="en-US" smtClean="0">
                <a:solidFill>
                  <a:srgbClr val="898989"/>
                </a:solidFill>
              </a:rPr>
              <a:t>9</a:t>
            </a:fld>
            <a:endParaRPr lang="en-US" dirty="0">
              <a:solidFill>
                <a:srgbClr val="898989"/>
              </a:solidFill>
            </a:endParaRPr>
          </a:p>
        </p:txBody>
      </p:sp>
      <p:pic>
        <p:nvPicPr>
          <p:cNvPr id="3" name="Picture 2">
            <a:extLst>
              <a:ext uri="{FF2B5EF4-FFF2-40B4-BE49-F238E27FC236}">
                <a16:creationId xmlns:a16="http://schemas.microsoft.com/office/drawing/2014/main" id="{5E563A74-D2A1-5BA9-00AA-9135CD6E0E25}"/>
              </a:ext>
            </a:extLst>
          </p:cNvPr>
          <p:cNvPicPr>
            <a:picLocks noChangeAspect="1"/>
          </p:cNvPicPr>
          <p:nvPr/>
        </p:nvPicPr>
        <p:blipFill>
          <a:blip r:embed="rId3"/>
          <a:stretch>
            <a:fillRect/>
          </a:stretch>
        </p:blipFill>
        <p:spPr>
          <a:xfrm>
            <a:off x="9156678" y="3951657"/>
            <a:ext cx="3035322" cy="3035322"/>
          </a:xfrm>
          <a:prstGeom prst="rect">
            <a:avLst/>
          </a:prstGeom>
        </p:spPr>
      </p:pic>
    </p:spTree>
    <p:extLst>
      <p:ext uri="{BB962C8B-B14F-4D97-AF65-F5344CB8AC3E}">
        <p14:creationId xmlns:p14="http://schemas.microsoft.com/office/powerpoint/2010/main" val="4079268399"/>
      </p:ext>
    </p:extLst>
  </p:cSld>
  <p:clrMapOvr>
    <a:masterClrMapping/>
  </p:clrMapOvr>
</p:sld>
</file>

<file path=ppt/theme/theme1.xml><?xml version="1.0" encoding="utf-8"?>
<a:theme xmlns:a="http://schemas.openxmlformats.org/drawingml/2006/main" name="FunkyShapesDarkVTI">
  <a:themeElements>
    <a:clrScheme name="Custom 4">
      <a:dk1>
        <a:srgbClr val="FFFFFF"/>
      </a:dk1>
      <a:lt1>
        <a:srgbClr val="000000"/>
      </a:lt1>
      <a:dk2>
        <a:srgbClr val="F3FFF8"/>
      </a:dk2>
      <a:lt2>
        <a:srgbClr val="2D2D2D"/>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DarkVTI" id="{84637DF0-7D2D-4F20-816C-4D6C45F3FAF2}" vid="{0EF594EE-C33F-480F-80E7-D4F74C1C30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bf6afca-3eba-4fec-a951-501365ab5776" xsi:nil="true"/>
    <lcf76f155ced4ddcb4097134ff3c332f xmlns="7bf6afca-3eba-4fec-a951-501365ab5776">
      <Terms xmlns="http://schemas.microsoft.com/office/infopath/2007/PartnerControls"/>
    </lcf76f155ced4ddcb4097134ff3c332f>
    <TaxCatchAll xmlns="8702683b-2f29-4b9e-9823-3aae14fa044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08E08268AC874FA6336448BF4BAC54" ma:contentTypeVersion="18" ma:contentTypeDescription="Create a new document." ma:contentTypeScope="" ma:versionID="b853f463ffa52e07f6d7d57a87842651">
  <xsd:schema xmlns:xsd="http://www.w3.org/2001/XMLSchema" xmlns:xs="http://www.w3.org/2001/XMLSchema" xmlns:p="http://schemas.microsoft.com/office/2006/metadata/properties" xmlns:ns2="7bf6afca-3eba-4fec-a951-501365ab5776" xmlns:ns3="8702683b-2f29-4b9e-9823-3aae14fa044d" targetNamespace="http://schemas.microsoft.com/office/2006/metadata/properties" ma:root="true" ma:fieldsID="b7013341b0026838e3386c181e488def" ns2:_="" ns3:_="">
    <xsd:import namespace="7bf6afca-3eba-4fec-a951-501365ab5776"/>
    <xsd:import namespace="8702683b-2f29-4b9e-9823-3aae14fa04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f6afca-3eba-4fec-a951-501365ab57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363f195-9f50-4f8a-b054-4910e534a0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02683b-2f29-4b9e-9823-3aae14fa044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edcfbdb-f875-489f-90db-7993ff057829}" ma:internalName="TaxCatchAll" ma:showField="CatchAllData" ma:web="8702683b-2f29-4b9e-9823-3aae14fa04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2618F7-18BF-4051-9DE5-A9D1FF4469C7}">
  <ds:schemaRefs>
    <ds:schemaRef ds:uri="http://schemas.microsoft.com/sharepoint/v3/contenttype/forms"/>
  </ds:schemaRefs>
</ds:datastoreItem>
</file>

<file path=customXml/itemProps2.xml><?xml version="1.0" encoding="utf-8"?>
<ds:datastoreItem xmlns:ds="http://schemas.openxmlformats.org/officeDocument/2006/customXml" ds:itemID="{82779174-7527-490F-870B-C81F06E4E9E2}">
  <ds:schemaRefs>
    <ds:schemaRef ds:uri="cb8c46ad-8bfb-4048-82d9-bccdb406cbb3"/>
    <ds:schemaRef ds:uri="http://purl.org/dc/terms/"/>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 ds:uri="http://purl.org/dc/dcmitype/"/>
    <ds:schemaRef ds:uri="7bf6afca-3eba-4fec-a951-501365ab5776"/>
    <ds:schemaRef ds:uri="8702683b-2f29-4b9e-9823-3aae14fa044d"/>
  </ds:schemaRefs>
</ds:datastoreItem>
</file>

<file path=customXml/itemProps3.xml><?xml version="1.0" encoding="utf-8"?>
<ds:datastoreItem xmlns:ds="http://schemas.openxmlformats.org/officeDocument/2006/customXml" ds:itemID="{916BC23B-EE95-4F01-93A7-8BAC0102C8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f6afca-3eba-4fec-a951-501365ab5776"/>
    <ds:schemaRef ds:uri="8702683b-2f29-4b9e-9823-3aae14fa04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Funky shapes dark design</Template>
  <TotalTime>1909</TotalTime>
  <Words>3811</Words>
  <Application>Microsoft Office PowerPoint</Application>
  <PresentationFormat>Widescreen</PresentationFormat>
  <Paragraphs>407</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FunkyShapesDarkVTI</vt:lpstr>
      <vt:lpstr>PowerPoint Presentation</vt:lpstr>
      <vt:lpstr>WHO AM I?</vt:lpstr>
      <vt:lpstr>PowerPoint Presentation</vt:lpstr>
      <vt:lpstr>STUDY 1 - RESEARCH METHODOLOGY</vt:lpstr>
      <vt:lpstr>What DO YOU THINK Are the Top 3 reasons Why A P2P donor Gives??</vt:lpstr>
      <vt:lpstr>KEY FINDINGS  DONORS</vt:lpstr>
      <vt:lpstr>FOUR TIERS OF P2P GIVING </vt:lpstr>
      <vt:lpstr>1. RELATIONSHIP WITH FUNDRAISER</vt:lpstr>
      <vt:lpstr>“There’s currency in that act of donating. You want to put some money in that ‘friendship bank’ so that maybe you can withdraw it later. That’s how people work.”</vt:lpstr>
      <vt:lpstr>“My first reaction when someone asks me to donate to them is ‘Oh my God, you’re exploiting our relationship. You’re taking advantage of our years of friendship. This is commodifying our friendship!” </vt:lpstr>
      <vt:lpstr>2. ACTIONS OF FUNDRAISER</vt:lpstr>
      <vt:lpstr>“I spend way too much time thinking about it, asking people what I should donate, seeing what other people have donated, and what is expected.” </vt:lpstr>
      <vt:lpstr>“When people are walking a few miles a month, I don't know if that’s worth it. But if they're doing something amazing like climbing Mt Everest or something that is really difficult and challenging, I take that  into account.”</vt:lpstr>
      <vt:lpstr>3. DONOR’S OWN BELIEFS &amp; ASSOCIATIONS</vt:lpstr>
      <vt:lpstr>“No matter how good a friend they are, if I don't agree with charity, then I won’t make a donation.”</vt:lpstr>
      <vt:lpstr>4. EXTRINSIC MOTIVATIONS</vt:lpstr>
      <vt:lpstr>“I just feel more neutral to give to someone who is doing P2P fundraising. I don’t feel anything, possibly just relief, that I’ve done what I’ve been asked. So, I can tick that off my list of tasks that I’ve got for this week.” </vt:lpstr>
      <vt:lpstr>KEY FINDINGS  CHARITIES</vt:lpstr>
      <vt:lpstr>KEY SIMILARITIES</vt:lpstr>
      <vt:lpstr>  KEY SIMILARITIES</vt:lpstr>
      <vt:lpstr>KEY DIFFERENCES</vt:lpstr>
      <vt:lpstr>KEY DIFFERENCES</vt:lpstr>
      <vt:lpstr>KEY DIFFERENCES</vt:lpstr>
      <vt:lpstr>KEY DIFFERENCES</vt:lpstr>
      <vt:lpstr>RECAP OF DIFFERENCES – 2 GROUPS</vt:lpstr>
      <vt:lpstr>P2P GIVING VERSUS  TRADITIONAL CHARITABLE GIVING</vt:lpstr>
      <vt:lpstr>WHY IS THIS RESEARCH  IMPORTANT?</vt:lpstr>
      <vt:lpstr>WHAT DO I THINK IS GOING ON?  WHY CAN’T WE RETAIN/CONVERT P2P DONORS??? </vt:lpstr>
      <vt:lpstr>TIPS &amp; ADVICE: FUNDRAISERS</vt:lpstr>
      <vt:lpstr>TIPS &amp; ADVICE: CHARITIES</vt:lpstr>
      <vt:lpstr>WHAT’S NEXT</vt:lpstr>
      <vt:lpstr>Have YOUR SAY!!  FINAL STUDY:  WHAT DO  you think I should be investigating?</vt:lpstr>
      <vt:lpstr>QUESTIONS  ?????  Email: tanya.carlyle@newcastle.edu.au </vt:lpstr>
      <vt:lpstr>THANK YOU !!!</vt:lpstr>
      <vt:lpstr>FOUR TIERS   P2P GIVING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Tanya Carlyle</dc:creator>
  <cp:lastModifiedBy>Tanya Carlyle</cp:lastModifiedBy>
  <cp:revision>12</cp:revision>
  <cp:lastPrinted>2023-09-22T04:36:38Z</cp:lastPrinted>
  <dcterms:created xsi:type="dcterms:W3CDTF">2023-09-05T01:26:52Z</dcterms:created>
  <dcterms:modified xsi:type="dcterms:W3CDTF">2024-03-15T02:21:23Z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0x010100D2402520C694AC419F51B9649CC2772E</vt:lpwstr>
  </property>
</Properties>
</file>