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4" r:id="rId4"/>
    <p:sldMasterId id="2147484114" r:id="rId5"/>
  </p:sldMasterIdLst>
  <p:notesMasterIdLst>
    <p:notesMasterId r:id="rId29"/>
  </p:notesMasterIdLst>
  <p:handoutMasterIdLst>
    <p:handoutMasterId r:id="rId30"/>
  </p:handoutMasterIdLst>
  <p:sldIdLst>
    <p:sldId id="408" r:id="rId6"/>
    <p:sldId id="738" r:id="rId7"/>
    <p:sldId id="741" r:id="rId8"/>
    <p:sldId id="742" r:id="rId9"/>
    <p:sldId id="745" r:id="rId10"/>
    <p:sldId id="744" r:id="rId11"/>
    <p:sldId id="746" r:id="rId12"/>
    <p:sldId id="736" r:id="rId13"/>
    <p:sldId id="719" r:id="rId14"/>
    <p:sldId id="732" r:id="rId15"/>
    <p:sldId id="752" r:id="rId16"/>
    <p:sldId id="751" r:id="rId17"/>
    <p:sldId id="748" r:id="rId18"/>
    <p:sldId id="723" r:id="rId19"/>
    <p:sldId id="754" r:id="rId20"/>
    <p:sldId id="724" r:id="rId21"/>
    <p:sldId id="725" r:id="rId22"/>
    <p:sldId id="727" r:id="rId23"/>
    <p:sldId id="731" r:id="rId24"/>
    <p:sldId id="749" r:id="rId25"/>
    <p:sldId id="750" r:id="rId26"/>
    <p:sldId id="753" r:id="rId27"/>
    <p:sldId id="756" r:id="rId28"/>
  </p:sldIdLst>
  <p:sldSz cx="12192000" cy="6858000"/>
  <p:notesSz cx="6858000" cy="2247900"/>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A93C4CF3-755C-44B9-8155-9A0E70CE7FC3}">
          <p14:sldIdLst>
            <p14:sldId id="408"/>
            <p14:sldId id="738"/>
            <p14:sldId id="741"/>
            <p14:sldId id="742"/>
            <p14:sldId id="745"/>
            <p14:sldId id="744"/>
            <p14:sldId id="746"/>
            <p14:sldId id="736"/>
            <p14:sldId id="719"/>
            <p14:sldId id="732"/>
            <p14:sldId id="752"/>
            <p14:sldId id="751"/>
            <p14:sldId id="748"/>
            <p14:sldId id="723"/>
            <p14:sldId id="754"/>
            <p14:sldId id="724"/>
            <p14:sldId id="725"/>
            <p14:sldId id="727"/>
            <p14:sldId id="731"/>
            <p14:sldId id="749"/>
            <p14:sldId id="750"/>
            <p14:sldId id="753"/>
            <p14:sldId id="7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D79"/>
    <a:srgbClr val="FFFFFF"/>
    <a:srgbClr val="FF8A3A"/>
    <a:srgbClr val="EAEAEA"/>
    <a:srgbClr val="021130"/>
    <a:srgbClr val="1F2C5E"/>
    <a:srgbClr val="000000"/>
    <a:srgbClr val="008DB1"/>
    <a:srgbClr val="00A0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1272" y="35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550" cy="495952"/>
          </a:xfrm>
          <a:prstGeom prst="rect">
            <a:avLst/>
          </a:prstGeom>
        </p:spPr>
        <p:txBody>
          <a:bodyPr vert="horz" lIns="95591" tIns="47796" rIns="95591" bIns="47796" rtlCol="0"/>
          <a:lstStyle>
            <a:lvl1pPr algn="l">
              <a:defRPr sz="1300"/>
            </a:lvl1pPr>
          </a:lstStyle>
          <a:p>
            <a:pPr>
              <a:defRPr/>
            </a:pPr>
            <a:endParaRPr lang="en-AU"/>
          </a:p>
        </p:txBody>
      </p:sp>
      <p:sp>
        <p:nvSpPr>
          <p:cNvPr id="3" name="Date Placeholder 2"/>
          <p:cNvSpPr>
            <a:spLocks noGrp="1"/>
          </p:cNvSpPr>
          <p:nvPr>
            <p:ph type="dt" sz="quarter" idx="1"/>
          </p:nvPr>
        </p:nvSpPr>
        <p:spPr>
          <a:xfrm>
            <a:off x="3851194" y="0"/>
            <a:ext cx="2946550" cy="495952"/>
          </a:xfrm>
          <a:prstGeom prst="rect">
            <a:avLst/>
          </a:prstGeom>
        </p:spPr>
        <p:txBody>
          <a:bodyPr vert="horz" lIns="95591" tIns="47796" rIns="95591" bIns="47796" rtlCol="0"/>
          <a:lstStyle>
            <a:lvl1pPr algn="r">
              <a:defRPr sz="1300"/>
            </a:lvl1pPr>
          </a:lstStyle>
          <a:p>
            <a:pPr>
              <a:defRPr/>
            </a:pPr>
            <a:fld id="{3DF281DE-9D2B-436C-B511-44DE2E48BB2F}" type="datetimeFigureOut">
              <a:rPr lang="en-AU"/>
              <a:pPr>
                <a:defRPr/>
              </a:pPr>
              <a:t>6/12/2022</a:t>
            </a:fld>
            <a:endParaRPr lang="en-AU"/>
          </a:p>
        </p:txBody>
      </p:sp>
      <p:sp>
        <p:nvSpPr>
          <p:cNvPr id="4" name="Footer Placeholder 3"/>
          <p:cNvSpPr>
            <a:spLocks noGrp="1"/>
          </p:cNvSpPr>
          <p:nvPr>
            <p:ph type="ftr" sz="quarter" idx="2"/>
          </p:nvPr>
        </p:nvSpPr>
        <p:spPr>
          <a:xfrm>
            <a:off x="0" y="9432321"/>
            <a:ext cx="2946550" cy="495952"/>
          </a:xfrm>
          <a:prstGeom prst="rect">
            <a:avLst/>
          </a:prstGeom>
        </p:spPr>
        <p:txBody>
          <a:bodyPr vert="horz" lIns="95591" tIns="47796" rIns="95591" bIns="47796" rtlCol="0" anchor="b"/>
          <a:lstStyle>
            <a:lvl1pPr algn="l">
              <a:defRPr sz="1300"/>
            </a:lvl1pPr>
          </a:lstStyle>
          <a:p>
            <a:pPr>
              <a:defRPr/>
            </a:pPr>
            <a:endParaRPr lang="en-AU"/>
          </a:p>
        </p:txBody>
      </p:sp>
      <p:sp>
        <p:nvSpPr>
          <p:cNvPr id="5" name="Slide Number Placeholder 4"/>
          <p:cNvSpPr>
            <a:spLocks noGrp="1"/>
          </p:cNvSpPr>
          <p:nvPr>
            <p:ph type="sldNum" sz="quarter" idx="3"/>
          </p:nvPr>
        </p:nvSpPr>
        <p:spPr>
          <a:xfrm>
            <a:off x="3851194" y="9432321"/>
            <a:ext cx="2946550" cy="495952"/>
          </a:xfrm>
          <a:prstGeom prst="rect">
            <a:avLst/>
          </a:prstGeom>
        </p:spPr>
        <p:txBody>
          <a:bodyPr vert="horz" lIns="95591" tIns="47796" rIns="95591" bIns="47796" rtlCol="0" anchor="b"/>
          <a:lstStyle>
            <a:lvl1pPr algn="r">
              <a:defRPr sz="1300"/>
            </a:lvl1pPr>
          </a:lstStyle>
          <a:p>
            <a:pPr>
              <a:defRPr/>
            </a:pPr>
            <a:fld id="{9EE43986-05EE-44B8-9B35-F206F8938090}" type="slidenum">
              <a:rPr lang="en-AU"/>
              <a:pPr>
                <a:defRPr/>
              </a:pPr>
              <a:t>‹#›</a:t>
            </a:fld>
            <a:endParaRPr lang="en-AU"/>
          </a:p>
        </p:txBody>
      </p:sp>
    </p:spTree>
    <p:extLst>
      <p:ext uri="{BB962C8B-B14F-4D97-AF65-F5344CB8AC3E}">
        <p14:creationId xmlns:p14="http://schemas.microsoft.com/office/powerpoint/2010/main" val="3061006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550" cy="495952"/>
          </a:xfrm>
          <a:prstGeom prst="rect">
            <a:avLst/>
          </a:prstGeom>
        </p:spPr>
        <p:txBody>
          <a:bodyPr vert="horz" lIns="88249" tIns="44124" rIns="88249" bIns="44124" rtlCol="0"/>
          <a:lstStyle>
            <a:lvl1pPr algn="l">
              <a:defRPr sz="1200"/>
            </a:lvl1pPr>
          </a:lstStyle>
          <a:p>
            <a:pPr>
              <a:defRPr/>
            </a:pPr>
            <a:endParaRPr lang="en-AU"/>
          </a:p>
        </p:txBody>
      </p:sp>
      <p:sp>
        <p:nvSpPr>
          <p:cNvPr id="3" name="Date Placeholder 2"/>
          <p:cNvSpPr>
            <a:spLocks noGrp="1"/>
          </p:cNvSpPr>
          <p:nvPr>
            <p:ph type="dt" idx="1"/>
          </p:nvPr>
        </p:nvSpPr>
        <p:spPr>
          <a:xfrm>
            <a:off x="3851194" y="0"/>
            <a:ext cx="2946550" cy="495952"/>
          </a:xfrm>
          <a:prstGeom prst="rect">
            <a:avLst/>
          </a:prstGeom>
        </p:spPr>
        <p:txBody>
          <a:bodyPr vert="horz" lIns="88249" tIns="44124" rIns="88249" bIns="44124" rtlCol="0"/>
          <a:lstStyle>
            <a:lvl1pPr algn="r">
              <a:defRPr sz="1200"/>
            </a:lvl1pPr>
          </a:lstStyle>
          <a:p>
            <a:pPr>
              <a:defRPr/>
            </a:pPr>
            <a:fld id="{0F339F58-B9A2-4A3E-A04D-47328F5B1307}" type="datetimeFigureOut">
              <a:rPr lang="en-AU"/>
              <a:pPr>
                <a:defRPr/>
              </a:pPr>
              <a:t>6/12/2022</a:t>
            </a:fld>
            <a:endParaRPr lang="en-AU"/>
          </a:p>
        </p:txBody>
      </p:sp>
      <p:sp>
        <p:nvSpPr>
          <p:cNvPr id="4" name="Slide Image Placeholder 3"/>
          <p:cNvSpPr>
            <a:spLocks noGrp="1" noRot="1" noChangeAspect="1"/>
          </p:cNvSpPr>
          <p:nvPr>
            <p:ph type="sldImg" idx="2"/>
          </p:nvPr>
        </p:nvSpPr>
        <p:spPr>
          <a:xfrm>
            <a:off x="92075" y="746125"/>
            <a:ext cx="6615113" cy="3722688"/>
          </a:xfrm>
          <a:prstGeom prst="rect">
            <a:avLst/>
          </a:prstGeom>
          <a:noFill/>
          <a:ln w="12700">
            <a:solidFill>
              <a:prstClr val="black"/>
            </a:solidFill>
          </a:ln>
        </p:spPr>
        <p:txBody>
          <a:bodyPr vert="horz" lIns="88249" tIns="44124" rIns="88249" bIns="44124" rtlCol="0" anchor="ctr"/>
          <a:lstStyle/>
          <a:p>
            <a:pPr lvl="0"/>
            <a:endParaRPr lang="en-AU" noProof="0"/>
          </a:p>
        </p:txBody>
      </p:sp>
      <p:sp>
        <p:nvSpPr>
          <p:cNvPr id="5" name="Notes Placeholder 4"/>
          <p:cNvSpPr>
            <a:spLocks noGrp="1"/>
          </p:cNvSpPr>
          <p:nvPr>
            <p:ph type="body" sz="quarter" idx="3"/>
          </p:nvPr>
        </p:nvSpPr>
        <p:spPr>
          <a:xfrm>
            <a:off x="679623" y="4716160"/>
            <a:ext cx="5440019" cy="4468185"/>
          </a:xfrm>
          <a:prstGeom prst="rect">
            <a:avLst/>
          </a:prstGeom>
        </p:spPr>
        <p:txBody>
          <a:bodyPr vert="horz" lIns="88249" tIns="44124" rIns="88249" bIns="4412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32321"/>
            <a:ext cx="2946550" cy="495952"/>
          </a:xfrm>
          <a:prstGeom prst="rect">
            <a:avLst/>
          </a:prstGeom>
        </p:spPr>
        <p:txBody>
          <a:bodyPr vert="horz" lIns="88249" tIns="44124" rIns="88249" bIns="44124"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1194" y="9432321"/>
            <a:ext cx="2946550" cy="495952"/>
          </a:xfrm>
          <a:prstGeom prst="rect">
            <a:avLst/>
          </a:prstGeom>
        </p:spPr>
        <p:txBody>
          <a:bodyPr vert="horz" lIns="88249" tIns="44124" rIns="88249" bIns="44124" rtlCol="0" anchor="b"/>
          <a:lstStyle>
            <a:lvl1pPr algn="r">
              <a:defRPr sz="1200"/>
            </a:lvl1pPr>
          </a:lstStyle>
          <a:p>
            <a:pPr>
              <a:defRPr/>
            </a:pPr>
            <a:fld id="{1EC17104-C92F-4301-A94B-AB6036B8487C}" type="slidenum">
              <a:rPr lang="en-AU"/>
              <a:pPr>
                <a:defRPr/>
              </a:pPr>
              <a:t>‹#›</a:t>
            </a:fld>
            <a:endParaRPr lang="en-AU"/>
          </a:p>
        </p:txBody>
      </p:sp>
    </p:spTree>
    <p:extLst>
      <p:ext uri="{BB962C8B-B14F-4D97-AF65-F5344CB8AC3E}">
        <p14:creationId xmlns:p14="http://schemas.microsoft.com/office/powerpoint/2010/main" val="33568276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a:t>
            </a:fld>
            <a:endParaRPr lang="en-AU"/>
          </a:p>
        </p:txBody>
      </p:sp>
    </p:spTree>
    <p:extLst>
      <p:ext uri="{BB962C8B-B14F-4D97-AF65-F5344CB8AC3E}">
        <p14:creationId xmlns:p14="http://schemas.microsoft.com/office/powerpoint/2010/main" val="2111873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 Avoid </a:t>
            </a:r>
            <a:r>
              <a:rPr lang="en-US" sz="1200" b="0" i="0" u="none" strike="noStrike" baseline="0">
                <a:solidFill>
                  <a:schemeClr val="tx1"/>
                </a:solidFill>
                <a:latin typeface="Garamond" panose="02020404030301010803" pitchFamily="18" charset="0"/>
              </a:rPr>
              <a:t>ad copy that infringes on the copyright, trademarks, design and other IP of another charity which may mislead donors about the benefiting charity or Cause. </a:t>
            </a:r>
          </a:p>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13</a:t>
            </a:fld>
            <a:endParaRPr lang="en-AU"/>
          </a:p>
        </p:txBody>
      </p:sp>
    </p:spTree>
    <p:extLst>
      <p:ext uri="{BB962C8B-B14F-4D97-AF65-F5344CB8AC3E}">
        <p14:creationId xmlns:p14="http://schemas.microsoft.com/office/powerpoint/2010/main" val="206035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14</a:t>
            </a:fld>
            <a:endParaRPr lang="en-AU"/>
          </a:p>
        </p:txBody>
      </p:sp>
    </p:spTree>
    <p:extLst>
      <p:ext uri="{BB962C8B-B14F-4D97-AF65-F5344CB8AC3E}">
        <p14:creationId xmlns:p14="http://schemas.microsoft.com/office/powerpoint/2010/main" val="10867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a:solidFill>
                  <a:schemeClr val="tx1"/>
                </a:solidFill>
                <a:latin typeface="Garamond" panose="02020404030301010803" pitchFamily="18" charset="0"/>
              </a:rPr>
              <a:t>The FIA Code defines a child as a person under the age of 18 years </a:t>
            </a:r>
          </a:p>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15</a:t>
            </a:fld>
            <a:endParaRPr lang="en-AU"/>
          </a:p>
        </p:txBody>
      </p:sp>
    </p:spTree>
    <p:extLst>
      <p:ext uri="{BB962C8B-B14F-4D97-AF65-F5344CB8AC3E}">
        <p14:creationId xmlns:p14="http://schemas.microsoft.com/office/powerpoint/2010/main" val="266314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16</a:t>
            </a:fld>
            <a:endParaRPr lang="en-AU"/>
          </a:p>
        </p:txBody>
      </p:sp>
    </p:spTree>
    <p:extLst>
      <p:ext uri="{BB962C8B-B14F-4D97-AF65-F5344CB8AC3E}">
        <p14:creationId xmlns:p14="http://schemas.microsoft.com/office/powerpoint/2010/main" val="293686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17</a:t>
            </a:fld>
            <a:endParaRPr lang="en-AU"/>
          </a:p>
        </p:txBody>
      </p:sp>
    </p:spTree>
    <p:extLst>
      <p:ext uri="{BB962C8B-B14F-4D97-AF65-F5344CB8AC3E}">
        <p14:creationId xmlns:p14="http://schemas.microsoft.com/office/powerpoint/2010/main" val="359582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18</a:t>
            </a:fld>
            <a:endParaRPr lang="en-AU"/>
          </a:p>
        </p:txBody>
      </p:sp>
    </p:spTree>
    <p:extLst>
      <p:ext uri="{BB962C8B-B14F-4D97-AF65-F5344CB8AC3E}">
        <p14:creationId xmlns:p14="http://schemas.microsoft.com/office/powerpoint/2010/main" val="2609103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19</a:t>
            </a:fld>
            <a:endParaRPr lang="en-AU"/>
          </a:p>
        </p:txBody>
      </p:sp>
    </p:spTree>
    <p:extLst>
      <p:ext uri="{BB962C8B-B14F-4D97-AF65-F5344CB8AC3E}">
        <p14:creationId xmlns:p14="http://schemas.microsoft.com/office/powerpoint/2010/main" val="240219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Adverse public scrutiny on the timeliness of the distribution of donated funds</a:t>
            </a:r>
          </a:p>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20</a:t>
            </a:fld>
            <a:endParaRPr lang="en-AU"/>
          </a:p>
        </p:txBody>
      </p:sp>
    </p:spTree>
    <p:extLst>
      <p:ext uri="{BB962C8B-B14F-4D97-AF65-F5344CB8AC3E}">
        <p14:creationId xmlns:p14="http://schemas.microsoft.com/office/powerpoint/2010/main" val="275468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2</a:t>
            </a:fld>
            <a:endParaRPr lang="en-AU"/>
          </a:p>
        </p:txBody>
      </p:sp>
    </p:spTree>
    <p:extLst>
      <p:ext uri="{BB962C8B-B14F-4D97-AF65-F5344CB8AC3E}">
        <p14:creationId xmlns:p14="http://schemas.microsoft.com/office/powerpoint/2010/main" val="128778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3</a:t>
            </a:fld>
            <a:endParaRPr lang="en-AU"/>
          </a:p>
        </p:txBody>
      </p:sp>
    </p:spTree>
    <p:extLst>
      <p:ext uri="{BB962C8B-B14F-4D97-AF65-F5344CB8AC3E}">
        <p14:creationId xmlns:p14="http://schemas.microsoft.com/office/powerpoint/2010/main" val="389072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4</a:t>
            </a:fld>
            <a:endParaRPr lang="en-AU"/>
          </a:p>
        </p:txBody>
      </p:sp>
    </p:spTree>
    <p:extLst>
      <p:ext uri="{BB962C8B-B14F-4D97-AF65-F5344CB8AC3E}">
        <p14:creationId xmlns:p14="http://schemas.microsoft.com/office/powerpoint/2010/main" val="208956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5</a:t>
            </a:fld>
            <a:endParaRPr lang="en-AU"/>
          </a:p>
        </p:txBody>
      </p:sp>
    </p:spTree>
    <p:extLst>
      <p:ext uri="{BB962C8B-B14F-4D97-AF65-F5344CB8AC3E}">
        <p14:creationId xmlns:p14="http://schemas.microsoft.com/office/powerpoint/2010/main" val="379639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Consultation</a:t>
            </a:r>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7</a:t>
            </a:fld>
            <a:endParaRPr lang="en-AU"/>
          </a:p>
        </p:txBody>
      </p:sp>
    </p:spTree>
    <p:extLst>
      <p:ext uri="{BB962C8B-B14F-4D97-AF65-F5344CB8AC3E}">
        <p14:creationId xmlns:p14="http://schemas.microsoft.com/office/powerpoint/2010/main" val="72547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err="1">
                <a:solidFill>
                  <a:schemeClr val="tx1"/>
                </a:solidFill>
                <a:latin typeface="+mj-lt"/>
                <a:cs typeface="Times New Roman" panose="02020603050405020304" pitchFamily="18" charset="0"/>
              </a:rPr>
              <a:t>E.g</a:t>
            </a:r>
            <a:r>
              <a:rPr lang="en-US">
                <a:solidFill>
                  <a:schemeClr val="tx1"/>
                </a:solidFill>
                <a:latin typeface="+mj-lt"/>
                <a:cs typeface="Times New Roman" panose="02020603050405020304" pitchFamily="18" charset="0"/>
              </a:rPr>
              <a:t>, social media, </a:t>
            </a:r>
            <a:r>
              <a:rPr lang="en-US" err="1">
                <a:solidFill>
                  <a:schemeClr val="tx1"/>
                </a:solidFill>
                <a:latin typeface="+mj-lt"/>
                <a:cs typeface="Times New Roman" panose="02020603050405020304" pitchFamily="18" charset="0"/>
              </a:rPr>
              <a:t>organisational</a:t>
            </a:r>
            <a:r>
              <a:rPr lang="en-US">
                <a:solidFill>
                  <a:schemeClr val="tx1"/>
                </a:solidFill>
                <a:latin typeface="+mj-lt"/>
                <a:cs typeface="Times New Roman" panose="02020603050405020304" pitchFamily="18" charset="0"/>
              </a:rPr>
              <a:t> websites, mobile phone apps, </a:t>
            </a:r>
            <a:r>
              <a:rPr lang="en-US" err="1">
                <a:solidFill>
                  <a:schemeClr val="tx1"/>
                </a:solidFill>
                <a:latin typeface="+mj-lt"/>
                <a:cs typeface="Times New Roman" panose="02020603050405020304" pitchFamily="18" charset="0"/>
              </a:rPr>
              <a:t>sms</a:t>
            </a:r>
            <a:r>
              <a:rPr lang="en-US">
                <a:solidFill>
                  <a:schemeClr val="tx1"/>
                </a:solidFill>
                <a:latin typeface="+mj-lt"/>
                <a:cs typeface="Times New Roman" panose="02020603050405020304" pitchFamily="18" charset="0"/>
              </a:rPr>
              <a:t>, email, crowdfunding, donation websites, </a:t>
            </a:r>
            <a:r>
              <a:rPr lang="en-US" err="1">
                <a:solidFill>
                  <a:schemeClr val="tx1"/>
                </a:solidFill>
                <a:latin typeface="+mj-lt"/>
                <a:cs typeface="Times New Roman" panose="02020603050405020304" pitchFamily="18" charset="0"/>
              </a:rPr>
              <a:t>etc</a:t>
            </a:r>
            <a:endParaRPr lang="en-US">
              <a:solidFill>
                <a:schemeClr val="tx1"/>
              </a:solidFill>
              <a:latin typeface="+mj-lt"/>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8</a:t>
            </a:fld>
            <a:endParaRPr lang="en-AU"/>
          </a:p>
        </p:txBody>
      </p:sp>
    </p:spTree>
    <p:extLst>
      <p:ext uri="{BB962C8B-B14F-4D97-AF65-F5344CB8AC3E}">
        <p14:creationId xmlns:p14="http://schemas.microsoft.com/office/powerpoint/2010/main" val="164352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9</a:t>
            </a:fld>
            <a:endParaRPr lang="en-AU"/>
          </a:p>
        </p:txBody>
      </p:sp>
    </p:spTree>
    <p:extLst>
      <p:ext uri="{BB962C8B-B14F-4D97-AF65-F5344CB8AC3E}">
        <p14:creationId xmlns:p14="http://schemas.microsoft.com/office/powerpoint/2010/main" val="310954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a:defRPr/>
            </a:pPr>
            <a:fld id="{1EC17104-C92F-4301-A94B-AB6036B8487C}" type="slidenum">
              <a:rPr lang="en-AU" smtClean="0"/>
              <a:pPr>
                <a:defRPr/>
              </a:pPr>
              <a:t>10</a:t>
            </a:fld>
            <a:endParaRPr lang="en-AU"/>
          </a:p>
        </p:txBody>
      </p:sp>
    </p:spTree>
    <p:extLst>
      <p:ext uri="{BB962C8B-B14F-4D97-AF65-F5344CB8AC3E}">
        <p14:creationId xmlns:p14="http://schemas.microsoft.com/office/powerpoint/2010/main" val="1845329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71E5DA0-6FE8-4287-8516-F6418014BDC8}"/>
              </a:ext>
            </a:extLst>
          </p:cNvPr>
          <p:cNvSpPr>
            <a:spLocks noGrp="1"/>
          </p:cNvSpPr>
          <p:nvPr>
            <p:ph type="pic" sz="quarter" idx="13"/>
          </p:nvPr>
        </p:nvSpPr>
        <p:spPr>
          <a:xfrm>
            <a:off x="6096000" y="0"/>
            <a:ext cx="6096000" cy="6858000"/>
          </a:xfrm>
        </p:spPr>
        <p:txBody>
          <a:bodyPr anchor="ctr"/>
          <a:lstStyle>
            <a:lvl1pPr marL="131763" indent="0" algn="ctr">
              <a:buNone/>
              <a:defRPr sz="1800" b="1">
                <a:solidFill>
                  <a:srgbClr val="FF8A3A"/>
                </a:solidFill>
                <a:latin typeface="+mn-lt"/>
              </a:defRPr>
            </a:lvl1pPr>
          </a:lstStyle>
          <a:p>
            <a:r>
              <a:rPr lang="en-US"/>
              <a:t>Click icon to add picture</a:t>
            </a:r>
            <a:endParaRPr lang="en-AU"/>
          </a:p>
        </p:txBody>
      </p:sp>
      <p:sp>
        <p:nvSpPr>
          <p:cNvPr id="2" name="Title 1">
            <a:extLst>
              <a:ext uri="{FF2B5EF4-FFF2-40B4-BE49-F238E27FC236}">
                <a16:creationId xmlns:a16="http://schemas.microsoft.com/office/drawing/2014/main" id="{50DECB63-9DAD-4E31-B3BB-06D134DD616E}"/>
              </a:ext>
            </a:extLst>
          </p:cNvPr>
          <p:cNvSpPr>
            <a:spLocks noGrp="1"/>
          </p:cNvSpPr>
          <p:nvPr>
            <p:ph type="ctrTitle"/>
          </p:nvPr>
        </p:nvSpPr>
        <p:spPr>
          <a:xfrm>
            <a:off x="575734" y="1122363"/>
            <a:ext cx="5520268" cy="2306638"/>
          </a:xfrm>
        </p:spPr>
        <p:txBody>
          <a:bodyPr wrap="square" anchor="b"/>
          <a:lstStyle>
            <a:lvl1pPr algn="l">
              <a:lnSpc>
                <a:spcPct val="70000"/>
              </a:lnSpc>
              <a:defRPr sz="5400" b="1">
                <a:latin typeface="+mj-lt"/>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74935AF7-FC63-4F7A-8612-DC579935F69F}"/>
              </a:ext>
            </a:extLst>
          </p:cNvPr>
          <p:cNvSpPr>
            <a:spLocks noGrp="1"/>
          </p:cNvSpPr>
          <p:nvPr>
            <p:ph type="subTitle" idx="1" hasCustomPrompt="1"/>
          </p:nvPr>
        </p:nvSpPr>
        <p:spPr>
          <a:xfrm>
            <a:off x="575736" y="3818574"/>
            <a:ext cx="5520265" cy="213825"/>
          </a:xfrm>
        </p:spPr>
        <p:txBody>
          <a:bodyPr/>
          <a:lstStyle>
            <a:lvl1pPr marL="90488" indent="0" algn="l">
              <a:buNone/>
              <a:defRPr sz="1600" b="1">
                <a:solidFill>
                  <a:srgbClr val="FF8A3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NAME</a:t>
            </a:r>
          </a:p>
        </p:txBody>
      </p:sp>
      <p:sp>
        <p:nvSpPr>
          <p:cNvPr id="12" name="Text Placeholder 11">
            <a:extLst>
              <a:ext uri="{FF2B5EF4-FFF2-40B4-BE49-F238E27FC236}">
                <a16:creationId xmlns:a16="http://schemas.microsoft.com/office/drawing/2014/main" id="{DCE2A49A-302C-417B-B4C2-08E39E138BDB}"/>
              </a:ext>
            </a:extLst>
          </p:cNvPr>
          <p:cNvSpPr>
            <a:spLocks noGrp="1"/>
          </p:cNvSpPr>
          <p:nvPr>
            <p:ph type="body" sz="quarter" idx="14" hasCustomPrompt="1"/>
          </p:nvPr>
        </p:nvSpPr>
        <p:spPr>
          <a:xfrm>
            <a:off x="575733" y="4084420"/>
            <a:ext cx="5520267" cy="369888"/>
          </a:xfrm>
        </p:spPr>
        <p:txBody>
          <a:bodyPr/>
          <a:lstStyle>
            <a:lvl1pPr marL="90488" indent="0">
              <a:buNone/>
              <a:defRPr sz="1200">
                <a:solidFill>
                  <a:schemeClr val="tx1">
                    <a:lumMod val="85000"/>
                    <a:lumOff val="15000"/>
                  </a:schemeClr>
                </a:solidFill>
                <a:latin typeface="+mn-lt"/>
              </a:defRPr>
            </a:lvl1pPr>
          </a:lstStyle>
          <a:p>
            <a:pPr lvl="0"/>
            <a:r>
              <a:rPr lang="en-AU"/>
              <a:t>Your Position</a:t>
            </a:r>
          </a:p>
        </p:txBody>
      </p:sp>
    </p:spTree>
    <p:extLst>
      <p:ext uri="{BB962C8B-B14F-4D97-AF65-F5344CB8AC3E}">
        <p14:creationId xmlns:p14="http://schemas.microsoft.com/office/powerpoint/2010/main" val="3343119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wo Column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95FE-FB54-450E-B7EC-034F114F3D6D}"/>
              </a:ext>
            </a:extLst>
          </p:cNvPr>
          <p:cNvSpPr>
            <a:spLocks noGrp="1"/>
          </p:cNvSpPr>
          <p:nvPr>
            <p:ph type="title"/>
          </p:nvPr>
        </p:nvSpPr>
        <p:spPr>
          <a:xfrm>
            <a:off x="575734" y="404813"/>
            <a:ext cx="11040533" cy="1276351"/>
          </a:xfrm>
        </p:spPr>
        <p:txBody>
          <a:bodyP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03164E2-9666-4679-9BF6-56C39858C10D}"/>
              </a:ext>
            </a:extLst>
          </p:cNvPr>
          <p:cNvSpPr>
            <a:spLocks noGrp="1"/>
          </p:cNvSpPr>
          <p:nvPr>
            <p:ph type="body" idx="1" hasCustomPrompt="1"/>
          </p:nvPr>
        </p:nvSpPr>
        <p:spPr>
          <a:xfrm>
            <a:off x="575734" y="1717676"/>
            <a:ext cx="5422900" cy="682625"/>
          </a:xfrm>
        </p:spPr>
        <p:txBody>
          <a:bodyPr anchor="ctr">
            <a:normAutofit/>
          </a:bodyPr>
          <a:lstStyle>
            <a:lvl1pPr marL="0" indent="0">
              <a:buNone/>
              <a:defRPr sz="1800" b="1">
                <a:solidFill>
                  <a:srgbClr val="FF8A3A"/>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7376A8-C2CF-4FE6-822A-2E09BEFD9551}"/>
              </a:ext>
            </a:extLst>
          </p:cNvPr>
          <p:cNvSpPr>
            <a:spLocks noGrp="1"/>
          </p:cNvSpPr>
          <p:nvPr>
            <p:ph sz="half" idx="2"/>
          </p:nvPr>
        </p:nvSpPr>
        <p:spPr>
          <a:xfrm>
            <a:off x="575734" y="2505075"/>
            <a:ext cx="5422900" cy="279558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67F4265-860A-4E25-9D9E-D57793EB69D9}"/>
              </a:ext>
            </a:extLst>
          </p:cNvPr>
          <p:cNvSpPr>
            <a:spLocks noGrp="1"/>
          </p:cNvSpPr>
          <p:nvPr>
            <p:ph type="body" sz="quarter" idx="3" hasCustomPrompt="1"/>
          </p:nvPr>
        </p:nvSpPr>
        <p:spPr>
          <a:xfrm>
            <a:off x="6172200" y="1717676"/>
            <a:ext cx="5444067" cy="682625"/>
          </a:xfrm>
        </p:spPr>
        <p:txBody>
          <a:bodyPr anchor="ctr">
            <a:normAutofit/>
          </a:bodyPr>
          <a:lstStyle>
            <a:lvl1pPr marL="0" indent="0">
              <a:buNone/>
              <a:defRPr sz="1800" b="1">
                <a:solidFill>
                  <a:srgbClr val="FF8A3A"/>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8D00E5-84D7-4385-B4F3-213E2BD7DE65}"/>
              </a:ext>
            </a:extLst>
          </p:cNvPr>
          <p:cNvSpPr>
            <a:spLocks noGrp="1"/>
          </p:cNvSpPr>
          <p:nvPr>
            <p:ph sz="quarter" idx="4"/>
          </p:nvPr>
        </p:nvSpPr>
        <p:spPr>
          <a:xfrm>
            <a:off x="6172200" y="2505075"/>
            <a:ext cx="5444067" cy="279558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a:extLst>
              <a:ext uri="{FF2B5EF4-FFF2-40B4-BE49-F238E27FC236}">
                <a16:creationId xmlns:a16="http://schemas.microsoft.com/office/drawing/2014/main" id="{F2D47686-1909-4945-88F3-4D4DAB93FD88}"/>
              </a:ext>
            </a:extLst>
          </p:cNvPr>
          <p:cNvSpPr>
            <a:spLocks noGrp="1"/>
          </p:cNvSpPr>
          <p:nvPr>
            <p:ph type="sldNum" sz="quarter" idx="12"/>
          </p:nvPr>
        </p:nvSpPr>
        <p:spPr/>
        <p:txBody>
          <a:bodyPr/>
          <a:lstStyle/>
          <a:p>
            <a:fld id="{C5FB897B-24DD-4A82-808E-BC742D3B7DD4}" type="slidenum">
              <a:rPr lang="en-AU" smtClean="0"/>
              <a:t>‹#›</a:t>
            </a:fld>
            <a:endParaRPr lang="en-AU"/>
          </a:p>
        </p:txBody>
      </p:sp>
    </p:spTree>
    <p:extLst>
      <p:ext uri="{BB962C8B-B14F-4D97-AF65-F5344CB8AC3E}">
        <p14:creationId xmlns:p14="http://schemas.microsoft.com/office/powerpoint/2010/main" val="2262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6620-DEB0-4826-9BC2-B12276101D61}"/>
              </a:ext>
            </a:extLst>
          </p:cNvPr>
          <p:cNvSpPr>
            <a:spLocks noGrp="1"/>
          </p:cNvSpPr>
          <p:nvPr>
            <p:ph type="title"/>
          </p:nvPr>
        </p:nvSpPr>
        <p:spPr/>
        <p:txBody>
          <a:bodyPr>
            <a:noAutofit/>
          </a:body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CA053858-B4C2-4075-B23B-134BD5A193E9}"/>
              </a:ext>
            </a:extLst>
          </p:cNvPr>
          <p:cNvSpPr>
            <a:spLocks noGrp="1"/>
          </p:cNvSpPr>
          <p:nvPr>
            <p:ph type="sldNum" sz="quarter" idx="12"/>
          </p:nvPr>
        </p:nvSpPr>
        <p:spPr/>
        <p:txBody>
          <a:bodyPr/>
          <a:lstStyle/>
          <a:p>
            <a:fld id="{C5FB897B-24DD-4A82-808E-BC742D3B7DD4}" type="slidenum">
              <a:rPr lang="en-AU" smtClean="0"/>
              <a:t>‹#›</a:t>
            </a:fld>
            <a:endParaRPr lang="en-AU"/>
          </a:p>
        </p:txBody>
      </p:sp>
    </p:spTree>
    <p:extLst>
      <p:ext uri="{BB962C8B-B14F-4D97-AF65-F5344CB8AC3E}">
        <p14:creationId xmlns:p14="http://schemas.microsoft.com/office/powerpoint/2010/main" val="305419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AA91A7-3C10-419A-ABB1-AECE0303767B}"/>
              </a:ext>
            </a:extLst>
          </p:cNvPr>
          <p:cNvSpPr>
            <a:spLocks noGrp="1"/>
          </p:cNvSpPr>
          <p:nvPr>
            <p:ph type="sldNum" sz="quarter" idx="12"/>
          </p:nvPr>
        </p:nvSpPr>
        <p:spPr/>
        <p:txBody>
          <a:bodyPr/>
          <a:lstStyle/>
          <a:p>
            <a:fld id="{C5FB897B-24DD-4A82-808E-BC742D3B7DD4}" type="slidenum">
              <a:rPr lang="en-AU" smtClean="0"/>
              <a:t>‹#›</a:t>
            </a:fld>
            <a:endParaRPr lang="en-AU"/>
          </a:p>
        </p:txBody>
      </p:sp>
    </p:spTree>
    <p:extLst>
      <p:ext uri="{BB962C8B-B14F-4D97-AF65-F5344CB8AC3E}">
        <p14:creationId xmlns:p14="http://schemas.microsoft.com/office/powerpoint/2010/main" val="3994869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024F0-5E28-454C-9B42-18692404AE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83" r="13251" b="8640"/>
          <a:stretch/>
        </p:blipFill>
        <p:spPr>
          <a:xfrm>
            <a:off x="3839459" y="0"/>
            <a:ext cx="8352541" cy="6858000"/>
          </a:xfrm>
          <a:prstGeom prst="rect">
            <a:avLst/>
          </a:prstGeom>
        </p:spPr>
      </p:pic>
      <p:sp>
        <p:nvSpPr>
          <p:cNvPr id="10" name="Freeform 6">
            <a:extLst>
              <a:ext uri="{FF2B5EF4-FFF2-40B4-BE49-F238E27FC236}">
                <a16:creationId xmlns:a16="http://schemas.microsoft.com/office/drawing/2014/main" id="{8C716C8E-24A9-4551-B880-749B6606B0EF}"/>
              </a:ext>
            </a:extLst>
          </p:cNvPr>
          <p:cNvSpPr>
            <a:spLocks/>
          </p:cNvSpPr>
          <p:nvPr/>
        </p:nvSpPr>
        <p:spPr bwMode="auto">
          <a:xfrm>
            <a:off x="3839459" y="0"/>
            <a:ext cx="1024247" cy="6858000"/>
          </a:xfrm>
          <a:custGeom>
            <a:avLst/>
            <a:gdLst>
              <a:gd name="T0" fmla="*/ 0 w 483"/>
              <a:gd name="T1" fmla="*/ 0 h 4312"/>
              <a:gd name="T2" fmla="*/ 0 w 483"/>
              <a:gd name="T3" fmla="*/ 4312 h 4312"/>
              <a:gd name="T4" fmla="*/ 8 w 483"/>
              <a:gd name="T5" fmla="*/ 4312 h 4312"/>
              <a:gd name="T6" fmla="*/ 483 w 483"/>
              <a:gd name="T7" fmla="*/ 0 h 4312"/>
              <a:gd name="T8" fmla="*/ 0 w 483"/>
              <a:gd name="T9" fmla="*/ 0 h 4312"/>
            </a:gdLst>
            <a:ahLst/>
            <a:cxnLst>
              <a:cxn ang="0">
                <a:pos x="T0" y="T1"/>
              </a:cxn>
              <a:cxn ang="0">
                <a:pos x="T2" y="T3"/>
              </a:cxn>
              <a:cxn ang="0">
                <a:pos x="T4" y="T5"/>
              </a:cxn>
              <a:cxn ang="0">
                <a:pos x="T6" y="T7"/>
              </a:cxn>
              <a:cxn ang="0">
                <a:pos x="T8" y="T9"/>
              </a:cxn>
            </a:cxnLst>
            <a:rect l="0" t="0" r="r" b="b"/>
            <a:pathLst>
              <a:path w="483" h="4312">
                <a:moveTo>
                  <a:pt x="0" y="0"/>
                </a:moveTo>
                <a:lnTo>
                  <a:pt x="0" y="4312"/>
                </a:lnTo>
                <a:lnTo>
                  <a:pt x="8" y="4312"/>
                </a:lnTo>
                <a:lnTo>
                  <a:pt x="48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TextBox 5">
            <a:extLst>
              <a:ext uri="{FF2B5EF4-FFF2-40B4-BE49-F238E27FC236}">
                <a16:creationId xmlns:a16="http://schemas.microsoft.com/office/drawing/2014/main" id="{74A3B06F-2EC3-45F5-A414-06438717E9D1}"/>
              </a:ext>
            </a:extLst>
          </p:cNvPr>
          <p:cNvSpPr txBox="1"/>
          <p:nvPr userDrawn="1"/>
        </p:nvSpPr>
        <p:spPr>
          <a:xfrm>
            <a:off x="575733" y="1137681"/>
            <a:ext cx="5520267" cy="615553"/>
          </a:xfrm>
          <a:prstGeom prst="rect">
            <a:avLst/>
          </a:prstGeom>
          <a:noFill/>
        </p:spPr>
        <p:txBody>
          <a:bodyPr wrap="square" lIns="0" tIns="0" rIns="0" bIns="0" rtlCol="0">
            <a:spAutoFit/>
          </a:bodyPr>
          <a:lstStyle/>
          <a:p>
            <a:r>
              <a:rPr kumimoji="0" lang="en-US" sz="4000" b="1" i="0" u="none" strike="noStrike" kern="1200" cap="none" spc="0" normalizeH="0" baseline="0" noProof="0">
                <a:ln>
                  <a:noFill/>
                </a:ln>
                <a:solidFill>
                  <a:srgbClr val="1E3D79"/>
                </a:solidFill>
                <a:effectLst/>
                <a:uLnTx/>
                <a:uFillTx/>
                <a:latin typeface="+mj-lt"/>
                <a:ea typeface="+mj-ea"/>
                <a:cs typeface="+mj-cs"/>
              </a:rPr>
              <a:t>Thank you!</a:t>
            </a:r>
            <a:endParaRPr lang="en-AU" sz="1600" b="1">
              <a:solidFill>
                <a:srgbClr val="1E3D79"/>
              </a:solidFill>
              <a:latin typeface="+mj-lt"/>
            </a:endParaRPr>
          </a:p>
        </p:txBody>
      </p:sp>
      <p:sp>
        <p:nvSpPr>
          <p:cNvPr id="12" name="Content Placeholder 5">
            <a:extLst>
              <a:ext uri="{FF2B5EF4-FFF2-40B4-BE49-F238E27FC236}">
                <a16:creationId xmlns:a16="http://schemas.microsoft.com/office/drawing/2014/main" id="{A5848CF1-67DB-416A-9C9B-5CC4C6F1DFD0}"/>
              </a:ext>
            </a:extLst>
          </p:cNvPr>
          <p:cNvSpPr txBox="1">
            <a:spLocks noChangeArrowheads="1"/>
          </p:cNvSpPr>
          <p:nvPr userDrawn="1"/>
        </p:nvSpPr>
        <p:spPr bwMode="auto">
          <a:xfrm>
            <a:off x="575734" y="2359616"/>
            <a:ext cx="3483801"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rtlCol="0">
            <a:spAutoFit/>
          </a:bodyPr>
          <a:lstStyle>
            <a:lvl1pPr marL="285750" indent="-285750" algn="l" defTabSz="914400" rtl="0" eaLnBrk="0" latinLnBrk="0" hangingPunct="0">
              <a:spcBef>
                <a:spcPct val="20000"/>
              </a:spcBef>
              <a:buFont typeface="Arial" pitchFamily="34" charset="0"/>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Font typeface="Arial" pitchFamily="34" charset="0"/>
              <a:buChar char="–"/>
              <a:defRPr sz="2800" kern="1200">
                <a:solidFill>
                  <a:schemeClr val="tx1"/>
                </a:solidFill>
                <a:latin typeface="Arial" charset="0"/>
                <a:ea typeface="+mn-ea"/>
                <a:cs typeface="+mn-cs"/>
              </a:defRPr>
            </a:lvl2pPr>
            <a:lvl3pPr marL="1143000" indent="-228600" algn="l" defTabSz="914400" rtl="0" eaLnBrk="0" latinLnBrk="0" hangingPunct="0">
              <a:spcBef>
                <a:spcPct val="20000"/>
              </a:spcBef>
              <a:buFont typeface="Arial" pitchFamily="34" charset="0"/>
              <a:buChar char="•"/>
              <a:defRPr sz="2400" kern="1200">
                <a:solidFill>
                  <a:schemeClr val="tx1"/>
                </a:solidFill>
                <a:latin typeface="Arial" charset="0"/>
                <a:ea typeface="+mn-ea"/>
                <a:cs typeface="+mn-cs"/>
              </a:defRPr>
            </a:lvl3pPr>
            <a:lvl4pPr marL="1600200" indent="-228600" algn="l" defTabSz="914400" rtl="0" eaLnBrk="0" latinLnBrk="0" hangingPunct="0">
              <a:spcBef>
                <a:spcPct val="20000"/>
              </a:spcBef>
              <a:buFont typeface="Arial" pitchFamily="34" charset="0"/>
              <a:buChar char="–"/>
              <a:defRPr sz="2000" kern="1200">
                <a:solidFill>
                  <a:schemeClr val="tx1"/>
                </a:solidFill>
                <a:latin typeface="Arial" charset="0"/>
                <a:ea typeface="+mn-ea"/>
                <a:cs typeface="+mn-cs"/>
              </a:defRPr>
            </a:lvl4pPr>
            <a:lvl5pPr marL="2057400" indent="-228600" algn="l" defTabSz="914400" rtl="0" eaLnBrk="0" latinLnBrk="0" hangingPunct="0">
              <a:spcBef>
                <a:spcPct val="20000"/>
              </a:spcBef>
              <a:buFont typeface="Arial" pitchFamily="34" charset="0"/>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9pPr>
          </a:lstStyle>
          <a:p>
            <a:pPr marL="90488" lvl="1" indent="0" eaLnBrk="1" fontAlgn="auto" hangingPunct="1">
              <a:spcBef>
                <a:spcPts val="0"/>
              </a:spcBef>
              <a:spcAft>
                <a:spcPts val="1800"/>
              </a:spcAft>
              <a:buClr>
                <a:srgbClr val="CF6500"/>
              </a:buClr>
              <a:buFont typeface="Arial" pitchFamily="34" charset="0"/>
              <a:buNone/>
            </a:pPr>
            <a:r>
              <a:rPr lang="en-AU" sz="1400" b="1">
                <a:solidFill>
                  <a:srgbClr val="FF8A3A"/>
                </a:solidFill>
                <a:latin typeface="+mn-lt"/>
                <a:cs typeface="Arial" pitchFamily="34" charset="0"/>
              </a:rPr>
              <a:t>GET INVOLVED</a:t>
            </a:r>
          </a:p>
          <a:p>
            <a:pPr marL="90488" lvl="1" indent="0" eaLnBrk="1" fontAlgn="auto" hangingPunct="1">
              <a:spcBef>
                <a:spcPts val="0"/>
              </a:spcBef>
              <a:spcAft>
                <a:spcPts val="600"/>
              </a:spcAft>
              <a:buClr>
                <a:srgbClr val="CF6500"/>
              </a:buClr>
              <a:buFont typeface="Arial" pitchFamily="34" charset="0"/>
              <a:buNone/>
            </a:pPr>
            <a:r>
              <a:rPr lang="en-AU" sz="1400" b="1">
                <a:solidFill>
                  <a:srgbClr val="FF8A3A"/>
                </a:solidFill>
                <a:latin typeface="+mn-lt"/>
                <a:cs typeface="Arial" pitchFamily="34" charset="0"/>
              </a:rPr>
              <a:t>P</a:t>
            </a:r>
            <a:r>
              <a:rPr lang="en-AU" sz="1800">
                <a:solidFill>
                  <a:schemeClr val="accent1"/>
                </a:solidFill>
                <a:latin typeface="+mn-lt"/>
                <a:cs typeface="Arial" pitchFamily="34" charset="0"/>
              </a:rPr>
              <a:t>   </a:t>
            </a:r>
            <a:r>
              <a:rPr lang="en-AU" sz="1600" b="1">
                <a:solidFill>
                  <a:srgbClr val="1E3D79"/>
                </a:solidFill>
                <a:latin typeface="+mj-lt"/>
                <a:cs typeface="Arial" pitchFamily="34" charset="0"/>
              </a:rPr>
              <a:t>1300 889 670 </a:t>
            </a:r>
          </a:p>
          <a:p>
            <a:pPr marL="90488" lvl="1" indent="0" eaLnBrk="1" fontAlgn="auto" hangingPunct="1">
              <a:spcBef>
                <a:spcPts val="0"/>
              </a:spcBef>
              <a:spcAft>
                <a:spcPts val="600"/>
              </a:spcAft>
              <a:buClr>
                <a:srgbClr val="CF6500"/>
              </a:buClr>
              <a:buFont typeface="Arial" pitchFamily="34" charset="0"/>
              <a:buNone/>
            </a:pPr>
            <a:r>
              <a:rPr lang="en-AU" sz="1400" b="1">
                <a:solidFill>
                  <a:srgbClr val="FF8A3A"/>
                </a:solidFill>
                <a:latin typeface="+mn-lt"/>
                <a:cs typeface="Arial" pitchFamily="34" charset="0"/>
              </a:rPr>
              <a:t>E</a:t>
            </a:r>
            <a:r>
              <a:rPr lang="en-AU" sz="1800">
                <a:solidFill>
                  <a:schemeClr val="accent1"/>
                </a:solidFill>
                <a:latin typeface="+mn-lt"/>
                <a:cs typeface="Arial" pitchFamily="34" charset="0"/>
              </a:rPr>
              <a:t> </a:t>
            </a:r>
            <a:r>
              <a:rPr lang="en-AU" sz="1800" spc="-150">
                <a:solidFill>
                  <a:schemeClr val="accent1"/>
                </a:solidFill>
                <a:latin typeface="+mn-lt"/>
                <a:cs typeface="Arial" pitchFamily="34" charset="0"/>
              </a:rPr>
              <a:t>  </a:t>
            </a:r>
            <a:r>
              <a:rPr lang="en-AU" sz="1800">
                <a:solidFill>
                  <a:schemeClr val="accent1"/>
                </a:solidFill>
                <a:latin typeface="+mn-lt"/>
                <a:cs typeface="Arial" pitchFamily="34" charset="0"/>
              </a:rPr>
              <a:t> </a:t>
            </a:r>
            <a:r>
              <a:rPr lang="en-AU" sz="1600" b="1">
                <a:solidFill>
                  <a:srgbClr val="1E3D79"/>
                </a:solidFill>
                <a:latin typeface="+mj-lt"/>
                <a:cs typeface="Arial" pitchFamily="34" charset="0"/>
              </a:rPr>
              <a:t>training@fia.org.au </a:t>
            </a:r>
          </a:p>
          <a:p>
            <a:pPr marL="90488" lvl="1" indent="0" eaLnBrk="1" fontAlgn="auto" hangingPunct="1">
              <a:spcBef>
                <a:spcPts val="0"/>
              </a:spcBef>
              <a:spcAft>
                <a:spcPts val="600"/>
              </a:spcAft>
              <a:buClr>
                <a:srgbClr val="CF6500"/>
              </a:buClr>
              <a:buFont typeface="Arial" pitchFamily="34" charset="0"/>
              <a:buNone/>
            </a:pPr>
            <a:r>
              <a:rPr lang="en-AU" sz="1400" b="1">
                <a:solidFill>
                  <a:srgbClr val="FF8A3A"/>
                </a:solidFill>
                <a:latin typeface="+mn-lt"/>
                <a:cs typeface="Arial" pitchFamily="34" charset="0"/>
              </a:rPr>
              <a:t>W</a:t>
            </a:r>
            <a:r>
              <a:rPr lang="en-AU" sz="1400" b="1" spc="-150">
                <a:solidFill>
                  <a:schemeClr val="accent2"/>
                </a:solidFill>
                <a:latin typeface="Raleway" panose="020B0503030101060003" pitchFamily="34" charset="0"/>
                <a:cs typeface="Arial" pitchFamily="34" charset="0"/>
              </a:rPr>
              <a:t> </a:t>
            </a:r>
            <a:r>
              <a:rPr lang="en-AU" sz="1400" b="1">
                <a:solidFill>
                  <a:schemeClr val="accent2"/>
                </a:solidFill>
                <a:latin typeface="Raleway" panose="020B0503030101060003" pitchFamily="34" charset="0"/>
                <a:cs typeface="Arial" pitchFamily="34" charset="0"/>
              </a:rPr>
              <a:t>   </a:t>
            </a:r>
            <a:r>
              <a:rPr lang="en-AU" sz="1600" b="1">
                <a:solidFill>
                  <a:srgbClr val="1E3D79"/>
                </a:solidFill>
                <a:latin typeface="+mj-lt"/>
                <a:cs typeface="Arial" pitchFamily="34" charset="0"/>
              </a:rPr>
              <a:t>fia.org.au  </a:t>
            </a:r>
            <a:endParaRPr lang="en-AU" sz="1800" b="1">
              <a:solidFill>
                <a:srgbClr val="1E3D79"/>
              </a:solidFill>
              <a:latin typeface="+mj-lt"/>
              <a:cs typeface="Arial" pitchFamily="34" charset="0"/>
            </a:endParaRPr>
          </a:p>
        </p:txBody>
      </p:sp>
      <p:sp>
        <p:nvSpPr>
          <p:cNvPr id="7" name="Freeform 5">
            <a:extLst>
              <a:ext uri="{FF2B5EF4-FFF2-40B4-BE49-F238E27FC236}">
                <a16:creationId xmlns:a16="http://schemas.microsoft.com/office/drawing/2014/main" id="{0DA0F62D-03BF-4287-8E62-CF4F68E968CC}"/>
              </a:ext>
            </a:extLst>
          </p:cNvPr>
          <p:cNvSpPr>
            <a:spLocks/>
          </p:cNvSpPr>
          <p:nvPr userDrawn="1"/>
        </p:nvSpPr>
        <p:spPr bwMode="auto">
          <a:xfrm>
            <a:off x="3825829" y="-10048"/>
            <a:ext cx="1177800" cy="6868048"/>
          </a:xfrm>
          <a:custGeom>
            <a:avLst/>
            <a:gdLst>
              <a:gd name="T0" fmla="*/ 465 w 560"/>
              <a:gd name="T1" fmla="*/ 0 h 4354"/>
              <a:gd name="T2" fmla="*/ 0 w 560"/>
              <a:gd name="T3" fmla="*/ 4354 h 4354"/>
              <a:gd name="T4" fmla="*/ 86 w 560"/>
              <a:gd name="T5" fmla="*/ 4354 h 4354"/>
              <a:gd name="T6" fmla="*/ 560 w 560"/>
              <a:gd name="T7" fmla="*/ 0 h 4354"/>
              <a:gd name="T8" fmla="*/ 465 w 560"/>
              <a:gd name="T9" fmla="*/ 0 h 4354"/>
            </a:gdLst>
            <a:ahLst/>
            <a:cxnLst>
              <a:cxn ang="0">
                <a:pos x="T0" y="T1"/>
              </a:cxn>
              <a:cxn ang="0">
                <a:pos x="T2" y="T3"/>
              </a:cxn>
              <a:cxn ang="0">
                <a:pos x="T4" y="T5"/>
              </a:cxn>
              <a:cxn ang="0">
                <a:pos x="T6" y="T7"/>
              </a:cxn>
              <a:cxn ang="0">
                <a:pos x="T8" y="T9"/>
              </a:cxn>
            </a:cxnLst>
            <a:rect l="0" t="0" r="r" b="b"/>
            <a:pathLst>
              <a:path w="560" h="4354">
                <a:moveTo>
                  <a:pt x="465" y="0"/>
                </a:moveTo>
                <a:lnTo>
                  <a:pt x="0" y="4354"/>
                </a:lnTo>
                <a:lnTo>
                  <a:pt x="86" y="4354"/>
                </a:lnTo>
                <a:lnTo>
                  <a:pt x="560" y="0"/>
                </a:lnTo>
                <a:lnTo>
                  <a:pt x="465" y="0"/>
                </a:lnTo>
                <a:close/>
              </a:path>
            </a:pathLst>
          </a:custGeom>
          <a:solidFill>
            <a:srgbClr val="FF8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369410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rimary Logo Cent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97176-B3AC-4450-9741-2E117251AC0E}"/>
              </a:ext>
            </a:extLst>
          </p:cNvPr>
          <p:cNvPicPr>
            <a:picLocks noChangeAspect="1"/>
          </p:cNvPicPr>
          <p:nvPr userDrawn="1"/>
        </p:nvPicPr>
        <p:blipFill>
          <a:blip r:embed="rId2">
            <a:lum bright="10000"/>
            <a:extLst>
              <a:ext uri="{28A0092B-C50C-407E-A947-70E740481C1C}">
                <a14:useLocalDpi xmlns:a14="http://schemas.microsoft.com/office/drawing/2010/main" val="0"/>
              </a:ext>
            </a:extLst>
          </a:blip>
          <a:stretch>
            <a:fillRect/>
          </a:stretch>
        </p:blipFill>
        <p:spPr>
          <a:xfrm>
            <a:off x="3782844" y="2007839"/>
            <a:ext cx="4626311" cy="2842322"/>
          </a:xfrm>
          <a:prstGeom prst="rect">
            <a:avLst/>
          </a:prstGeom>
        </p:spPr>
      </p:pic>
    </p:spTree>
    <p:extLst>
      <p:ext uri="{BB962C8B-B14F-4D97-AF65-F5344CB8AC3E}">
        <p14:creationId xmlns:p14="http://schemas.microsoft.com/office/powerpoint/2010/main" val="2581746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rimary Logo Rev Center">
    <p:bg>
      <p:bgPr>
        <a:solidFill>
          <a:srgbClr val="1E3D7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F7FCA-122F-442A-A9D2-0C8D7321EE20}"/>
              </a:ext>
            </a:extLst>
          </p:cNvPr>
          <p:cNvPicPr>
            <a:picLocks noChangeAspect="1"/>
          </p:cNvPicPr>
          <p:nvPr userDrawn="1"/>
        </p:nvPicPr>
        <p:blipFill>
          <a:blip r:embed="rId2">
            <a:lum bright="10000"/>
            <a:extLst>
              <a:ext uri="{28A0092B-C50C-407E-A947-70E740481C1C}">
                <a14:useLocalDpi xmlns:a14="http://schemas.microsoft.com/office/drawing/2010/main" val="0"/>
              </a:ext>
            </a:extLst>
          </a:blip>
          <a:stretch>
            <a:fillRect/>
          </a:stretch>
        </p:blipFill>
        <p:spPr>
          <a:xfrm>
            <a:off x="3786390" y="2007839"/>
            <a:ext cx="4619220" cy="2842322"/>
          </a:xfrm>
          <a:prstGeom prst="rect">
            <a:avLst/>
          </a:prstGeom>
        </p:spPr>
      </p:pic>
    </p:spTree>
    <p:extLst>
      <p:ext uri="{BB962C8B-B14F-4D97-AF65-F5344CB8AC3E}">
        <p14:creationId xmlns:p14="http://schemas.microsoft.com/office/powerpoint/2010/main" val="426139442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71E5DA0-6FE8-4287-8516-F6418014BDC8}"/>
              </a:ext>
            </a:extLst>
          </p:cNvPr>
          <p:cNvSpPr>
            <a:spLocks noGrp="1"/>
          </p:cNvSpPr>
          <p:nvPr>
            <p:ph type="pic" sz="quarter" idx="13"/>
          </p:nvPr>
        </p:nvSpPr>
        <p:spPr>
          <a:xfrm>
            <a:off x="6096000" y="0"/>
            <a:ext cx="6096000" cy="6858000"/>
          </a:xfrm>
        </p:spPr>
        <p:txBody>
          <a:bodyPr anchor="ctr"/>
          <a:lstStyle>
            <a:lvl1pPr marL="131763" indent="0" algn="ctr">
              <a:buNone/>
              <a:defRPr sz="1800" b="1">
                <a:solidFill>
                  <a:schemeClr val="accent2"/>
                </a:solidFill>
                <a:latin typeface="Raleway" panose="020B0003030101060003" pitchFamily="34" charset="0"/>
              </a:defRPr>
            </a:lvl1pPr>
          </a:lstStyle>
          <a:p>
            <a:r>
              <a:rPr lang="en-AU"/>
              <a:t>Drag picture to placeholder or click icon to add</a:t>
            </a:r>
          </a:p>
        </p:txBody>
      </p:sp>
      <p:sp>
        <p:nvSpPr>
          <p:cNvPr id="2" name="Title 1">
            <a:extLst>
              <a:ext uri="{FF2B5EF4-FFF2-40B4-BE49-F238E27FC236}">
                <a16:creationId xmlns:a16="http://schemas.microsoft.com/office/drawing/2014/main" id="{50DECB63-9DAD-4E31-B3BB-06D134DD616E}"/>
              </a:ext>
            </a:extLst>
          </p:cNvPr>
          <p:cNvSpPr>
            <a:spLocks noGrp="1"/>
          </p:cNvSpPr>
          <p:nvPr>
            <p:ph type="ctrTitle"/>
          </p:nvPr>
        </p:nvSpPr>
        <p:spPr>
          <a:xfrm>
            <a:off x="575734" y="1122363"/>
            <a:ext cx="5520268" cy="2306638"/>
          </a:xfrm>
        </p:spPr>
        <p:txBody>
          <a:bodyPr wrap="square" anchor="b"/>
          <a:lstStyle>
            <a:lvl1pPr algn="l">
              <a:lnSpc>
                <a:spcPct val="70000"/>
              </a:lnSpc>
              <a:defRPr sz="6000"/>
            </a:lvl1pPr>
          </a:lstStyle>
          <a:p>
            <a:r>
              <a:rPr lang="en-AU"/>
              <a:t>Click to edit Master title style</a:t>
            </a:r>
          </a:p>
        </p:txBody>
      </p:sp>
      <p:sp>
        <p:nvSpPr>
          <p:cNvPr id="3" name="Subtitle 2">
            <a:extLst>
              <a:ext uri="{FF2B5EF4-FFF2-40B4-BE49-F238E27FC236}">
                <a16:creationId xmlns:a16="http://schemas.microsoft.com/office/drawing/2014/main" id="{74935AF7-FC63-4F7A-8612-DC579935F69F}"/>
              </a:ext>
            </a:extLst>
          </p:cNvPr>
          <p:cNvSpPr>
            <a:spLocks noGrp="1"/>
          </p:cNvSpPr>
          <p:nvPr>
            <p:ph type="subTitle" idx="1" hasCustomPrompt="1"/>
          </p:nvPr>
        </p:nvSpPr>
        <p:spPr>
          <a:xfrm>
            <a:off x="575736" y="3818574"/>
            <a:ext cx="5520265" cy="213825"/>
          </a:xfrm>
        </p:spPr>
        <p:txBody>
          <a:bodyPr/>
          <a:lstStyle>
            <a:lvl1pPr marL="90488" indent="0" algn="l">
              <a:buNone/>
              <a:defRPr sz="1600" b="1">
                <a:solidFill>
                  <a:schemeClr val="accent2"/>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NAME</a:t>
            </a:r>
          </a:p>
        </p:txBody>
      </p:sp>
      <p:sp>
        <p:nvSpPr>
          <p:cNvPr id="12" name="Text Placeholder 11">
            <a:extLst>
              <a:ext uri="{FF2B5EF4-FFF2-40B4-BE49-F238E27FC236}">
                <a16:creationId xmlns:a16="http://schemas.microsoft.com/office/drawing/2014/main" id="{DCE2A49A-302C-417B-B4C2-08E39E138BDB}"/>
              </a:ext>
            </a:extLst>
          </p:cNvPr>
          <p:cNvSpPr>
            <a:spLocks noGrp="1"/>
          </p:cNvSpPr>
          <p:nvPr>
            <p:ph type="body" sz="quarter" idx="14" hasCustomPrompt="1"/>
          </p:nvPr>
        </p:nvSpPr>
        <p:spPr>
          <a:xfrm>
            <a:off x="575733" y="4084420"/>
            <a:ext cx="5520267" cy="369888"/>
          </a:xfrm>
        </p:spPr>
        <p:txBody>
          <a:bodyPr/>
          <a:lstStyle>
            <a:lvl1pPr marL="90488" indent="0">
              <a:buNone/>
              <a:defRPr sz="1200">
                <a:solidFill>
                  <a:schemeClr val="tx1">
                    <a:lumMod val="85000"/>
                    <a:lumOff val="15000"/>
                  </a:schemeClr>
                </a:solidFill>
                <a:latin typeface="Raleway" panose="020B0003030101060003" pitchFamily="34" charset="0"/>
              </a:defRPr>
            </a:lvl1pPr>
          </a:lstStyle>
          <a:p>
            <a:pPr lvl="0"/>
            <a:r>
              <a:rPr lang="en-AU"/>
              <a:t>Your Position</a:t>
            </a:r>
          </a:p>
        </p:txBody>
      </p:sp>
    </p:spTree>
    <p:extLst>
      <p:ext uri="{BB962C8B-B14F-4D97-AF65-F5344CB8AC3E}">
        <p14:creationId xmlns:p14="http://schemas.microsoft.com/office/powerpoint/2010/main" val="159046789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25EAB5-2552-4DF7-A269-3CE3ABD22BD0}"/>
              </a:ext>
            </a:extLst>
          </p:cNvPr>
          <p:cNvSpPr/>
          <p:nvPr userDrawn="1"/>
        </p:nvSpPr>
        <p:spPr>
          <a:xfrm>
            <a:off x="281354" y="5446208"/>
            <a:ext cx="3242268" cy="117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 name="Title 1">
            <a:extLst>
              <a:ext uri="{FF2B5EF4-FFF2-40B4-BE49-F238E27FC236}">
                <a16:creationId xmlns:a16="http://schemas.microsoft.com/office/drawing/2014/main" id="{50DECB63-9DAD-4E31-B3BB-06D134DD616E}"/>
              </a:ext>
            </a:extLst>
          </p:cNvPr>
          <p:cNvSpPr>
            <a:spLocks noGrp="1"/>
          </p:cNvSpPr>
          <p:nvPr>
            <p:ph type="ctrTitle"/>
          </p:nvPr>
        </p:nvSpPr>
        <p:spPr>
          <a:xfrm>
            <a:off x="4689230" y="1122363"/>
            <a:ext cx="5520268" cy="2306638"/>
          </a:xfrm>
        </p:spPr>
        <p:txBody>
          <a:bodyPr wrap="square" anchor="b"/>
          <a:lstStyle>
            <a:lvl1pPr algn="l">
              <a:lnSpc>
                <a:spcPct val="70000"/>
              </a:lnSpc>
              <a:defRPr sz="6000"/>
            </a:lvl1pPr>
          </a:lstStyle>
          <a:p>
            <a:r>
              <a:rPr lang="en-AU"/>
              <a:t>Click to edit Master title style</a:t>
            </a:r>
          </a:p>
        </p:txBody>
      </p:sp>
      <p:sp>
        <p:nvSpPr>
          <p:cNvPr id="3" name="Subtitle 2">
            <a:extLst>
              <a:ext uri="{FF2B5EF4-FFF2-40B4-BE49-F238E27FC236}">
                <a16:creationId xmlns:a16="http://schemas.microsoft.com/office/drawing/2014/main" id="{74935AF7-FC63-4F7A-8612-DC579935F69F}"/>
              </a:ext>
            </a:extLst>
          </p:cNvPr>
          <p:cNvSpPr>
            <a:spLocks noGrp="1"/>
          </p:cNvSpPr>
          <p:nvPr>
            <p:ph type="subTitle" idx="1" hasCustomPrompt="1"/>
          </p:nvPr>
        </p:nvSpPr>
        <p:spPr>
          <a:xfrm>
            <a:off x="4689232" y="3818574"/>
            <a:ext cx="5520265" cy="213825"/>
          </a:xfrm>
        </p:spPr>
        <p:txBody>
          <a:bodyPr/>
          <a:lstStyle>
            <a:lvl1pPr marL="90488" indent="0" algn="l">
              <a:buNone/>
              <a:defRPr sz="1600" b="1">
                <a:solidFill>
                  <a:schemeClr val="accent2"/>
                </a:solidFill>
                <a:latin typeface="Raleway" panose="020B00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NAME</a:t>
            </a:r>
          </a:p>
        </p:txBody>
      </p:sp>
      <p:sp>
        <p:nvSpPr>
          <p:cNvPr id="12" name="Text Placeholder 11">
            <a:extLst>
              <a:ext uri="{FF2B5EF4-FFF2-40B4-BE49-F238E27FC236}">
                <a16:creationId xmlns:a16="http://schemas.microsoft.com/office/drawing/2014/main" id="{DCE2A49A-302C-417B-B4C2-08E39E138BDB}"/>
              </a:ext>
            </a:extLst>
          </p:cNvPr>
          <p:cNvSpPr>
            <a:spLocks noGrp="1"/>
          </p:cNvSpPr>
          <p:nvPr>
            <p:ph type="body" sz="quarter" idx="14" hasCustomPrompt="1"/>
          </p:nvPr>
        </p:nvSpPr>
        <p:spPr>
          <a:xfrm>
            <a:off x="4689229" y="4084420"/>
            <a:ext cx="5520267" cy="369888"/>
          </a:xfrm>
        </p:spPr>
        <p:txBody>
          <a:bodyPr/>
          <a:lstStyle>
            <a:lvl1pPr marL="90488" indent="0">
              <a:buNone/>
              <a:defRPr sz="1200">
                <a:solidFill>
                  <a:schemeClr val="tx1">
                    <a:lumMod val="85000"/>
                    <a:lumOff val="15000"/>
                  </a:schemeClr>
                </a:solidFill>
                <a:latin typeface="Raleway" panose="020B0003030101060003" pitchFamily="34" charset="0"/>
              </a:defRPr>
            </a:lvl1pPr>
          </a:lstStyle>
          <a:p>
            <a:pPr lvl="0"/>
            <a:r>
              <a:rPr lang="en-AU"/>
              <a:t>Your Position</a:t>
            </a:r>
          </a:p>
        </p:txBody>
      </p:sp>
      <p:pic>
        <p:nvPicPr>
          <p:cNvPr id="10" name="Picture 9">
            <a:extLst>
              <a:ext uri="{FF2B5EF4-FFF2-40B4-BE49-F238E27FC236}">
                <a16:creationId xmlns:a16="http://schemas.microsoft.com/office/drawing/2014/main" id="{0D0170BC-DC39-438E-A7CD-9876453382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229" y="5109728"/>
            <a:ext cx="2166744" cy="766053"/>
          </a:xfrm>
          <a:prstGeom prst="rect">
            <a:avLst/>
          </a:prstGeom>
        </p:spPr>
      </p:pic>
      <p:grpSp>
        <p:nvGrpSpPr>
          <p:cNvPr id="18" name="Group 17">
            <a:extLst>
              <a:ext uri="{FF2B5EF4-FFF2-40B4-BE49-F238E27FC236}">
                <a16:creationId xmlns:a16="http://schemas.microsoft.com/office/drawing/2014/main" id="{C4352C8D-BC27-4102-BE2E-0F09422AB8EC}"/>
              </a:ext>
            </a:extLst>
          </p:cNvPr>
          <p:cNvGrpSpPr/>
          <p:nvPr userDrawn="1"/>
        </p:nvGrpSpPr>
        <p:grpSpPr>
          <a:xfrm>
            <a:off x="-15226" y="-10048"/>
            <a:ext cx="4077339" cy="6868048"/>
            <a:chOff x="-10511" y="-20638"/>
            <a:chExt cx="3077562" cy="6911976"/>
          </a:xfrm>
        </p:grpSpPr>
        <p:sp>
          <p:nvSpPr>
            <p:cNvPr id="16" name="Freeform 5">
              <a:extLst>
                <a:ext uri="{FF2B5EF4-FFF2-40B4-BE49-F238E27FC236}">
                  <a16:creationId xmlns:a16="http://schemas.microsoft.com/office/drawing/2014/main" id="{E5A6A576-95F0-40B5-A421-B96FD6E6D81D}"/>
                </a:ext>
              </a:extLst>
            </p:cNvPr>
            <p:cNvSpPr>
              <a:spLocks/>
            </p:cNvSpPr>
            <p:nvPr userDrawn="1"/>
          </p:nvSpPr>
          <p:spPr bwMode="auto">
            <a:xfrm>
              <a:off x="2178051" y="-20638"/>
              <a:ext cx="889000" cy="6911976"/>
            </a:xfrm>
            <a:custGeom>
              <a:avLst/>
              <a:gdLst>
                <a:gd name="T0" fmla="*/ 465 w 560"/>
                <a:gd name="T1" fmla="*/ 0 h 4354"/>
                <a:gd name="T2" fmla="*/ 0 w 560"/>
                <a:gd name="T3" fmla="*/ 4354 h 4354"/>
                <a:gd name="T4" fmla="*/ 86 w 560"/>
                <a:gd name="T5" fmla="*/ 4354 h 4354"/>
                <a:gd name="T6" fmla="*/ 560 w 560"/>
                <a:gd name="T7" fmla="*/ 0 h 4354"/>
                <a:gd name="T8" fmla="*/ 465 w 560"/>
                <a:gd name="T9" fmla="*/ 0 h 4354"/>
              </a:gdLst>
              <a:ahLst/>
              <a:cxnLst>
                <a:cxn ang="0">
                  <a:pos x="T0" y="T1"/>
                </a:cxn>
                <a:cxn ang="0">
                  <a:pos x="T2" y="T3"/>
                </a:cxn>
                <a:cxn ang="0">
                  <a:pos x="T4" y="T5"/>
                </a:cxn>
                <a:cxn ang="0">
                  <a:pos x="T6" y="T7"/>
                </a:cxn>
                <a:cxn ang="0">
                  <a:pos x="T8" y="T9"/>
                </a:cxn>
              </a:cxnLst>
              <a:rect l="0" t="0" r="r" b="b"/>
              <a:pathLst>
                <a:path w="560" h="4354">
                  <a:moveTo>
                    <a:pt x="465" y="0"/>
                  </a:moveTo>
                  <a:lnTo>
                    <a:pt x="0" y="4354"/>
                  </a:lnTo>
                  <a:lnTo>
                    <a:pt x="86" y="4354"/>
                  </a:lnTo>
                  <a:lnTo>
                    <a:pt x="560" y="0"/>
                  </a:lnTo>
                  <a:lnTo>
                    <a:pt x="465" y="0"/>
                  </a:lnTo>
                  <a:close/>
                </a:path>
              </a:pathLst>
            </a:custGeom>
            <a:solidFill>
              <a:srgbClr val="F3712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17" name="Freeform 6">
              <a:extLst>
                <a:ext uri="{FF2B5EF4-FFF2-40B4-BE49-F238E27FC236}">
                  <a16:creationId xmlns:a16="http://schemas.microsoft.com/office/drawing/2014/main" id="{54D7A28C-2CE2-43BD-BB92-B56BA37AB38A}"/>
                </a:ext>
              </a:extLst>
            </p:cNvPr>
            <p:cNvSpPr>
              <a:spLocks/>
            </p:cNvSpPr>
            <p:nvPr userDrawn="1"/>
          </p:nvSpPr>
          <p:spPr bwMode="auto">
            <a:xfrm>
              <a:off x="-10511" y="-20638"/>
              <a:ext cx="2936876" cy="6911976"/>
            </a:xfrm>
            <a:custGeom>
              <a:avLst/>
              <a:gdLst>
                <a:gd name="T0" fmla="*/ 0 w 1850"/>
                <a:gd name="T1" fmla="*/ 0 h 4354"/>
                <a:gd name="T2" fmla="*/ 0 w 1850"/>
                <a:gd name="T3" fmla="*/ 4354 h 4354"/>
                <a:gd name="T4" fmla="*/ 1385 w 1850"/>
                <a:gd name="T5" fmla="*/ 4354 h 4354"/>
                <a:gd name="T6" fmla="*/ 1850 w 1850"/>
                <a:gd name="T7" fmla="*/ 0 h 4354"/>
                <a:gd name="T8" fmla="*/ 0 w 1850"/>
                <a:gd name="T9" fmla="*/ 0 h 4354"/>
              </a:gdLst>
              <a:ahLst/>
              <a:cxnLst>
                <a:cxn ang="0">
                  <a:pos x="T0" y="T1"/>
                </a:cxn>
                <a:cxn ang="0">
                  <a:pos x="T2" y="T3"/>
                </a:cxn>
                <a:cxn ang="0">
                  <a:pos x="T4" y="T5"/>
                </a:cxn>
                <a:cxn ang="0">
                  <a:pos x="T6" y="T7"/>
                </a:cxn>
                <a:cxn ang="0">
                  <a:pos x="T8" y="T9"/>
                </a:cxn>
              </a:cxnLst>
              <a:rect l="0" t="0" r="r" b="b"/>
              <a:pathLst>
                <a:path w="1850" h="4354">
                  <a:moveTo>
                    <a:pt x="0" y="0"/>
                  </a:moveTo>
                  <a:lnTo>
                    <a:pt x="0" y="4354"/>
                  </a:lnTo>
                  <a:lnTo>
                    <a:pt x="1385" y="4354"/>
                  </a:lnTo>
                  <a:lnTo>
                    <a:pt x="1850" y="0"/>
                  </a:lnTo>
                  <a:lnTo>
                    <a:pt x="0" y="0"/>
                  </a:lnTo>
                  <a:close/>
                </a:path>
              </a:pathLst>
            </a:custGeom>
            <a:solidFill>
              <a:srgbClr val="0524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grpSp>
    </p:spTree>
    <p:extLst>
      <p:ext uri="{BB962C8B-B14F-4D97-AF65-F5344CB8AC3E}">
        <p14:creationId xmlns:p14="http://schemas.microsoft.com/office/powerpoint/2010/main" val="16242020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Splitter - Blue Revers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0620-661F-4765-B58C-0F232B5E7107}"/>
              </a:ext>
            </a:extLst>
          </p:cNvPr>
          <p:cNvSpPr>
            <a:spLocks noGrp="1"/>
          </p:cNvSpPr>
          <p:nvPr>
            <p:ph type="title"/>
          </p:nvPr>
        </p:nvSpPr>
        <p:spPr>
          <a:xfrm>
            <a:off x="575734" y="2026263"/>
            <a:ext cx="11040533" cy="1500188"/>
          </a:xfrm>
        </p:spPr>
        <p:txBody>
          <a:bodyPr wrap="square" anchor="b"/>
          <a:lstStyle>
            <a:lvl1pPr>
              <a:defRPr sz="4400"/>
            </a:lvl1pPr>
          </a:lstStyle>
          <a:p>
            <a:r>
              <a:rPr lang="en-AU"/>
              <a:t>Click to edit Master title style</a:t>
            </a:r>
          </a:p>
        </p:txBody>
      </p:sp>
      <p:sp>
        <p:nvSpPr>
          <p:cNvPr id="3" name="Text Placeholder 2">
            <a:extLst>
              <a:ext uri="{FF2B5EF4-FFF2-40B4-BE49-F238E27FC236}">
                <a16:creationId xmlns:a16="http://schemas.microsoft.com/office/drawing/2014/main" id="{1C81147D-D125-4956-93F2-534C89B74C74}"/>
              </a:ext>
            </a:extLst>
          </p:cNvPr>
          <p:cNvSpPr>
            <a:spLocks noGrp="1"/>
          </p:cNvSpPr>
          <p:nvPr>
            <p:ph type="body" idx="1"/>
          </p:nvPr>
        </p:nvSpPr>
        <p:spPr>
          <a:xfrm>
            <a:off x="575734" y="3622311"/>
            <a:ext cx="11040533" cy="1125537"/>
          </a:xfrm>
        </p:spPr>
        <p:txBody>
          <a:bodyPr lIns="36000"/>
          <a:lstStyle>
            <a:lvl1pPr marL="0" indent="0">
              <a:buNone/>
              <a:defRPr sz="1600">
                <a:solidFill>
                  <a:schemeClr val="tx1">
                    <a:tint val="75000"/>
                  </a:schemeClr>
                </a:solidFill>
                <a:latin typeface="Raleway" panose="020B00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a:t>Click to edit Master text styles</a:t>
            </a:r>
          </a:p>
        </p:txBody>
      </p:sp>
      <p:pic>
        <p:nvPicPr>
          <p:cNvPr id="4" name="Picture 3">
            <a:extLst>
              <a:ext uri="{FF2B5EF4-FFF2-40B4-BE49-F238E27FC236}">
                <a16:creationId xmlns:a16="http://schemas.microsoft.com/office/drawing/2014/main" id="{4FF7DCC3-1871-4439-8D25-901D290B7D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733" y="5699425"/>
            <a:ext cx="2166744" cy="757349"/>
          </a:xfrm>
          <a:prstGeom prst="rect">
            <a:avLst/>
          </a:prstGeom>
        </p:spPr>
      </p:pic>
      <p:sp>
        <p:nvSpPr>
          <p:cNvPr id="5" name="Slide Number Placeholder 4">
            <a:extLst>
              <a:ext uri="{FF2B5EF4-FFF2-40B4-BE49-F238E27FC236}">
                <a16:creationId xmlns:a16="http://schemas.microsoft.com/office/drawing/2014/main" id="{60BD1097-2B3B-4548-8918-4B50ED37A948}"/>
              </a:ext>
            </a:extLst>
          </p:cNvPr>
          <p:cNvSpPr>
            <a:spLocks noGrp="1"/>
          </p:cNvSpPr>
          <p:nvPr>
            <p:ph type="sldNum" sz="quarter" idx="10"/>
          </p:nvPr>
        </p:nvSpPr>
        <p:spPr/>
        <p:txBody>
          <a:bodyPr/>
          <a:lstStyle/>
          <a:p>
            <a:fld id="{C5FB897B-24DD-4A82-808E-BC742D3B7DD4}"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29730723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Splitter -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0620-661F-4765-B58C-0F232B5E7107}"/>
              </a:ext>
            </a:extLst>
          </p:cNvPr>
          <p:cNvSpPr>
            <a:spLocks noGrp="1"/>
          </p:cNvSpPr>
          <p:nvPr>
            <p:ph type="title"/>
          </p:nvPr>
        </p:nvSpPr>
        <p:spPr>
          <a:xfrm>
            <a:off x="575734" y="2026263"/>
            <a:ext cx="11040533" cy="1500188"/>
          </a:xfrm>
        </p:spPr>
        <p:txBody>
          <a:bodyPr wrap="square" anchor="b"/>
          <a:lstStyle>
            <a:lvl1pPr>
              <a:defRPr sz="4400"/>
            </a:lvl1pPr>
          </a:lstStyle>
          <a:p>
            <a:r>
              <a:rPr lang="en-AU"/>
              <a:t>Click to edit Master title style</a:t>
            </a:r>
          </a:p>
        </p:txBody>
      </p:sp>
      <p:sp>
        <p:nvSpPr>
          <p:cNvPr id="3" name="Text Placeholder 2">
            <a:extLst>
              <a:ext uri="{FF2B5EF4-FFF2-40B4-BE49-F238E27FC236}">
                <a16:creationId xmlns:a16="http://schemas.microsoft.com/office/drawing/2014/main" id="{1C81147D-D125-4956-93F2-534C89B74C74}"/>
              </a:ext>
            </a:extLst>
          </p:cNvPr>
          <p:cNvSpPr>
            <a:spLocks noGrp="1"/>
          </p:cNvSpPr>
          <p:nvPr>
            <p:ph type="body" idx="1"/>
          </p:nvPr>
        </p:nvSpPr>
        <p:spPr>
          <a:xfrm>
            <a:off x="575734" y="3622311"/>
            <a:ext cx="11040533" cy="1125537"/>
          </a:xfrm>
        </p:spPr>
        <p:txBody>
          <a:bodyPr lIns="36000"/>
          <a:lstStyle>
            <a:lvl1pPr marL="0" indent="0">
              <a:buNone/>
              <a:defRPr sz="1600">
                <a:solidFill>
                  <a:schemeClr val="tx1">
                    <a:tint val="75000"/>
                  </a:schemeClr>
                </a:solidFill>
                <a:latin typeface="Raleway" panose="020B00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a:t>Click to edit Master text styles</a:t>
            </a:r>
          </a:p>
        </p:txBody>
      </p:sp>
      <p:sp>
        <p:nvSpPr>
          <p:cNvPr id="5" name="Slide Number Placeholder 4">
            <a:extLst>
              <a:ext uri="{FF2B5EF4-FFF2-40B4-BE49-F238E27FC236}">
                <a16:creationId xmlns:a16="http://schemas.microsoft.com/office/drawing/2014/main" id="{60BD1097-2B3B-4548-8918-4B50ED37A948}"/>
              </a:ext>
            </a:extLst>
          </p:cNvPr>
          <p:cNvSpPr>
            <a:spLocks noGrp="1"/>
          </p:cNvSpPr>
          <p:nvPr>
            <p:ph type="sldNum" sz="quarter" idx="10"/>
          </p:nvPr>
        </p:nvSpPr>
        <p:spPr/>
        <p:txBody>
          <a:body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1615379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25EAB5-2552-4DF7-A269-3CE3ABD22BD0}"/>
              </a:ext>
            </a:extLst>
          </p:cNvPr>
          <p:cNvSpPr/>
          <p:nvPr userDrawn="1"/>
        </p:nvSpPr>
        <p:spPr>
          <a:xfrm>
            <a:off x="281354" y="5446208"/>
            <a:ext cx="3242268" cy="117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50DECB63-9DAD-4E31-B3BB-06D134DD616E}"/>
              </a:ext>
            </a:extLst>
          </p:cNvPr>
          <p:cNvSpPr>
            <a:spLocks noGrp="1"/>
          </p:cNvSpPr>
          <p:nvPr>
            <p:ph type="ctrTitle"/>
          </p:nvPr>
        </p:nvSpPr>
        <p:spPr>
          <a:xfrm>
            <a:off x="2562015" y="1122363"/>
            <a:ext cx="7694093" cy="2306638"/>
          </a:xfrm>
        </p:spPr>
        <p:txBody>
          <a:bodyPr wrap="square" anchor="b"/>
          <a:lstStyle>
            <a:lvl1pPr algn="l">
              <a:lnSpc>
                <a:spcPct val="70000"/>
              </a:lnSpc>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4935AF7-FC63-4F7A-8612-DC579935F69F}"/>
              </a:ext>
            </a:extLst>
          </p:cNvPr>
          <p:cNvSpPr>
            <a:spLocks noGrp="1"/>
          </p:cNvSpPr>
          <p:nvPr>
            <p:ph type="subTitle" idx="1" hasCustomPrompt="1"/>
          </p:nvPr>
        </p:nvSpPr>
        <p:spPr>
          <a:xfrm>
            <a:off x="2562018" y="3818574"/>
            <a:ext cx="7694090" cy="213825"/>
          </a:xfrm>
        </p:spPr>
        <p:txBody>
          <a:bodyPr/>
          <a:lstStyle>
            <a:lvl1pPr marL="90488" indent="0" algn="l">
              <a:buNone/>
              <a:defRPr sz="1600" b="1">
                <a:solidFill>
                  <a:srgbClr val="FF8A3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NAME</a:t>
            </a:r>
          </a:p>
        </p:txBody>
      </p:sp>
      <p:sp>
        <p:nvSpPr>
          <p:cNvPr id="12" name="Text Placeholder 11">
            <a:extLst>
              <a:ext uri="{FF2B5EF4-FFF2-40B4-BE49-F238E27FC236}">
                <a16:creationId xmlns:a16="http://schemas.microsoft.com/office/drawing/2014/main" id="{DCE2A49A-302C-417B-B4C2-08E39E138BDB}"/>
              </a:ext>
            </a:extLst>
          </p:cNvPr>
          <p:cNvSpPr>
            <a:spLocks noGrp="1"/>
          </p:cNvSpPr>
          <p:nvPr>
            <p:ph type="body" sz="quarter" idx="14" hasCustomPrompt="1"/>
          </p:nvPr>
        </p:nvSpPr>
        <p:spPr>
          <a:xfrm>
            <a:off x="2562014" y="4084420"/>
            <a:ext cx="7694093" cy="369888"/>
          </a:xfrm>
        </p:spPr>
        <p:txBody>
          <a:bodyPr/>
          <a:lstStyle>
            <a:lvl1pPr marL="90488" indent="0">
              <a:buNone/>
              <a:defRPr sz="1200">
                <a:solidFill>
                  <a:schemeClr val="tx1">
                    <a:lumMod val="85000"/>
                    <a:lumOff val="15000"/>
                  </a:schemeClr>
                </a:solidFill>
                <a:latin typeface="+mn-lt"/>
              </a:defRPr>
            </a:lvl1pPr>
          </a:lstStyle>
          <a:p>
            <a:pPr lvl="0"/>
            <a:r>
              <a:rPr lang="en-AU"/>
              <a:t>Your Position</a:t>
            </a:r>
          </a:p>
        </p:txBody>
      </p:sp>
      <p:pic>
        <p:nvPicPr>
          <p:cNvPr id="11" name="Picture 10">
            <a:extLst>
              <a:ext uri="{FF2B5EF4-FFF2-40B4-BE49-F238E27FC236}">
                <a16:creationId xmlns:a16="http://schemas.microsoft.com/office/drawing/2014/main" id="{C37465FE-203B-4991-835F-D7CD535C661C}"/>
              </a:ext>
            </a:extLst>
          </p:cNvPr>
          <p:cNvPicPr>
            <a:picLocks noChangeAspect="1"/>
          </p:cNvPicPr>
          <p:nvPr userDrawn="1"/>
        </p:nvPicPr>
        <p:blipFill>
          <a:blip r:embed="rId2">
            <a:lum bright="10000"/>
            <a:extLst>
              <a:ext uri="{28A0092B-C50C-407E-A947-70E740481C1C}">
                <a14:useLocalDpi xmlns:a14="http://schemas.microsoft.com/office/drawing/2010/main" val="0"/>
              </a:ext>
            </a:extLst>
          </a:blip>
          <a:stretch>
            <a:fillRect/>
          </a:stretch>
        </p:blipFill>
        <p:spPr>
          <a:xfrm>
            <a:off x="1354054" y="6034036"/>
            <a:ext cx="1316856" cy="620766"/>
          </a:xfrm>
          <a:prstGeom prst="rect">
            <a:avLst/>
          </a:prstGeom>
        </p:spPr>
      </p:pic>
      <p:grpSp>
        <p:nvGrpSpPr>
          <p:cNvPr id="13" name="Group 4">
            <a:extLst>
              <a:ext uri="{FF2B5EF4-FFF2-40B4-BE49-F238E27FC236}">
                <a16:creationId xmlns:a16="http://schemas.microsoft.com/office/drawing/2014/main" id="{8200E12E-CA16-493F-BB3B-974F3C271FF4}"/>
              </a:ext>
            </a:extLst>
          </p:cNvPr>
          <p:cNvGrpSpPr>
            <a:grpSpLocks noChangeAspect="1"/>
          </p:cNvGrpSpPr>
          <p:nvPr userDrawn="1"/>
        </p:nvGrpSpPr>
        <p:grpSpPr bwMode="auto">
          <a:xfrm>
            <a:off x="-16934" y="0"/>
            <a:ext cx="1802505" cy="6858000"/>
            <a:chOff x="-8" y="8"/>
            <a:chExt cx="850" cy="4312"/>
          </a:xfrm>
        </p:grpSpPr>
        <p:sp>
          <p:nvSpPr>
            <p:cNvPr id="14" name="Freeform 5">
              <a:extLst>
                <a:ext uri="{FF2B5EF4-FFF2-40B4-BE49-F238E27FC236}">
                  <a16:creationId xmlns:a16="http://schemas.microsoft.com/office/drawing/2014/main" id="{4DA59773-19C2-4768-8901-4D46734AC402}"/>
                </a:ext>
              </a:extLst>
            </p:cNvPr>
            <p:cNvSpPr>
              <a:spLocks/>
            </p:cNvSpPr>
            <p:nvPr userDrawn="1"/>
          </p:nvSpPr>
          <p:spPr bwMode="auto">
            <a:xfrm>
              <a:off x="278" y="8"/>
              <a:ext cx="564" cy="4312"/>
            </a:xfrm>
            <a:custGeom>
              <a:avLst/>
              <a:gdLst>
                <a:gd name="T0" fmla="*/ 468 w 564"/>
                <a:gd name="T1" fmla="*/ 0 h 4312"/>
                <a:gd name="T2" fmla="*/ 0 w 564"/>
                <a:gd name="T3" fmla="*/ 4312 h 4312"/>
                <a:gd name="T4" fmla="*/ 87 w 564"/>
                <a:gd name="T5" fmla="*/ 4312 h 4312"/>
                <a:gd name="T6" fmla="*/ 564 w 564"/>
                <a:gd name="T7" fmla="*/ 0 h 4312"/>
                <a:gd name="T8" fmla="*/ 468 w 564"/>
                <a:gd name="T9" fmla="*/ 0 h 4312"/>
              </a:gdLst>
              <a:ahLst/>
              <a:cxnLst>
                <a:cxn ang="0">
                  <a:pos x="T0" y="T1"/>
                </a:cxn>
                <a:cxn ang="0">
                  <a:pos x="T2" y="T3"/>
                </a:cxn>
                <a:cxn ang="0">
                  <a:pos x="T4" y="T5"/>
                </a:cxn>
                <a:cxn ang="0">
                  <a:pos x="T6" y="T7"/>
                </a:cxn>
                <a:cxn ang="0">
                  <a:pos x="T8" y="T9"/>
                </a:cxn>
              </a:cxnLst>
              <a:rect l="0" t="0" r="r" b="b"/>
              <a:pathLst>
                <a:path w="564" h="4312">
                  <a:moveTo>
                    <a:pt x="468" y="0"/>
                  </a:moveTo>
                  <a:lnTo>
                    <a:pt x="0" y="4312"/>
                  </a:lnTo>
                  <a:lnTo>
                    <a:pt x="87" y="4312"/>
                  </a:lnTo>
                  <a:lnTo>
                    <a:pt x="564" y="0"/>
                  </a:lnTo>
                  <a:lnTo>
                    <a:pt x="468" y="0"/>
                  </a:lnTo>
                  <a:close/>
                </a:path>
              </a:pathLst>
            </a:custGeom>
            <a:solidFill>
              <a:srgbClr val="FF8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6">
              <a:extLst>
                <a:ext uri="{FF2B5EF4-FFF2-40B4-BE49-F238E27FC236}">
                  <a16:creationId xmlns:a16="http://schemas.microsoft.com/office/drawing/2014/main" id="{058E1680-4E40-48A3-8A5D-5A699F0CA2FC}"/>
                </a:ext>
              </a:extLst>
            </p:cNvPr>
            <p:cNvSpPr>
              <a:spLocks/>
            </p:cNvSpPr>
            <p:nvPr userDrawn="1"/>
          </p:nvSpPr>
          <p:spPr bwMode="auto">
            <a:xfrm>
              <a:off x="-8" y="8"/>
              <a:ext cx="754" cy="4312"/>
            </a:xfrm>
            <a:custGeom>
              <a:avLst/>
              <a:gdLst>
                <a:gd name="T0" fmla="*/ 0 w 754"/>
                <a:gd name="T1" fmla="*/ 0 h 4312"/>
                <a:gd name="T2" fmla="*/ 0 w 754"/>
                <a:gd name="T3" fmla="*/ 4312 h 4312"/>
                <a:gd name="T4" fmla="*/ 286 w 754"/>
                <a:gd name="T5" fmla="*/ 4312 h 4312"/>
                <a:gd name="T6" fmla="*/ 754 w 754"/>
                <a:gd name="T7" fmla="*/ 0 h 4312"/>
                <a:gd name="T8" fmla="*/ 0 w 754"/>
                <a:gd name="T9" fmla="*/ 0 h 4312"/>
              </a:gdLst>
              <a:ahLst/>
              <a:cxnLst>
                <a:cxn ang="0">
                  <a:pos x="T0" y="T1"/>
                </a:cxn>
                <a:cxn ang="0">
                  <a:pos x="T2" y="T3"/>
                </a:cxn>
                <a:cxn ang="0">
                  <a:pos x="T4" y="T5"/>
                </a:cxn>
                <a:cxn ang="0">
                  <a:pos x="T6" y="T7"/>
                </a:cxn>
                <a:cxn ang="0">
                  <a:pos x="T8" y="T9"/>
                </a:cxn>
              </a:cxnLst>
              <a:rect l="0" t="0" r="r" b="b"/>
              <a:pathLst>
                <a:path w="754" h="4312">
                  <a:moveTo>
                    <a:pt x="0" y="0"/>
                  </a:moveTo>
                  <a:lnTo>
                    <a:pt x="0" y="4312"/>
                  </a:lnTo>
                  <a:lnTo>
                    <a:pt x="286" y="4312"/>
                  </a:lnTo>
                  <a:lnTo>
                    <a:pt x="754" y="0"/>
                  </a:lnTo>
                  <a:lnTo>
                    <a:pt x="0" y="0"/>
                  </a:lnTo>
                  <a:close/>
                </a:path>
              </a:pathLst>
            </a:custGeom>
            <a:solidFill>
              <a:srgbClr val="1E3D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672741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Splitter Angl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0620-661F-4765-B58C-0F232B5E7107}"/>
              </a:ext>
            </a:extLst>
          </p:cNvPr>
          <p:cNvSpPr>
            <a:spLocks noGrp="1"/>
          </p:cNvSpPr>
          <p:nvPr>
            <p:ph type="title"/>
          </p:nvPr>
        </p:nvSpPr>
        <p:spPr>
          <a:xfrm>
            <a:off x="1762398" y="2026263"/>
            <a:ext cx="9853869" cy="1500188"/>
          </a:xfrm>
        </p:spPr>
        <p:txBody>
          <a:bodyPr wrap="square" anchor="b"/>
          <a:lstStyle>
            <a:lvl1pPr>
              <a:defRPr sz="4000"/>
            </a:lvl1pPr>
          </a:lstStyle>
          <a:p>
            <a:r>
              <a:rPr lang="en-AU"/>
              <a:t>Click to edit Master title style</a:t>
            </a:r>
          </a:p>
        </p:txBody>
      </p:sp>
      <p:sp>
        <p:nvSpPr>
          <p:cNvPr id="3" name="Text Placeholder 2">
            <a:extLst>
              <a:ext uri="{FF2B5EF4-FFF2-40B4-BE49-F238E27FC236}">
                <a16:creationId xmlns:a16="http://schemas.microsoft.com/office/drawing/2014/main" id="{1C81147D-D125-4956-93F2-534C89B74C74}"/>
              </a:ext>
            </a:extLst>
          </p:cNvPr>
          <p:cNvSpPr>
            <a:spLocks noGrp="1"/>
          </p:cNvSpPr>
          <p:nvPr>
            <p:ph type="body" idx="1"/>
          </p:nvPr>
        </p:nvSpPr>
        <p:spPr>
          <a:xfrm>
            <a:off x="1762398" y="3622311"/>
            <a:ext cx="9853869" cy="1125537"/>
          </a:xfrm>
        </p:spPr>
        <p:txBody>
          <a:bodyPr lIns="36000"/>
          <a:lstStyle>
            <a:lvl1pPr marL="0" indent="0">
              <a:buNone/>
              <a:defRPr sz="1400">
                <a:solidFill>
                  <a:schemeClr val="tx1">
                    <a:lumMod val="50000"/>
                    <a:lumOff val="50000"/>
                  </a:schemeClr>
                </a:solidFill>
                <a:latin typeface="Raleway" panose="020B00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a:t>Click to edit Master text styles</a:t>
            </a:r>
          </a:p>
        </p:txBody>
      </p:sp>
      <p:sp>
        <p:nvSpPr>
          <p:cNvPr id="5" name="Slide Number Placeholder 4">
            <a:extLst>
              <a:ext uri="{FF2B5EF4-FFF2-40B4-BE49-F238E27FC236}">
                <a16:creationId xmlns:a16="http://schemas.microsoft.com/office/drawing/2014/main" id="{60BD1097-2B3B-4548-8918-4B50ED37A948}"/>
              </a:ext>
            </a:extLst>
          </p:cNvPr>
          <p:cNvSpPr>
            <a:spLocks noGrp="1"/>
          </p:cNvSpPr>
          <p:nvPr>
            <p:ph type="sldNum" sz="quarter" idx="10"/>
          </p:nvPr>
        </p:nvSpPr>
        <p:spPr/>
        <p:txBody>
          <a:body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
        <p:nvSpPr>
          <p:cNvPr id="8" name="Rectangle 7">
            <a:extLst>
              <a:ext uri="{FF2B5EF4-FFF2-40B4-BE49-F238E27FC236}">
                <a16:creationId xmlns:a16="http://schemas.microsoft.com/office/drawing/2014/main" id="{CB57B541-B5A2-41E5-A74D-758724871512}"/>
              </a:ext>
            </a:extLst>
          </p:cNvPr>
          <p:cNvSpPr/>
          <p:nvPr userDrawn="1"/>
        </p:nvSpPr>
        <p:spPr>
          <a:xfrm>
            <a:off x="281354" y="5446208"/>
            <a:ext cx="3242268" cy="117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nvGrpSpPr>
          <p:cNvPr id="9" name="Group 4">
            <a:extLst>
              <a:ext uri="{FF2B5EF4-FFF2-40B4-BE49-F238E27FC236}">
                <a16:creationId xmlns:a16="http://schemas.microsoft.com/office/drawing/2014/main" id="{E23106F5-218A-4A65-99A3-17A3A2568A7F}"/>
              </a:ext>
            </a:extLst>
          </p:cNvPr>
          <p:cNvGrpSpPr>
            <a:grpSpLocks noChangeAspect="1"/>
          </p:cNvGrpSpPr>
          <p:nvPr userDrawn="1"/>
        </p:nvGrpSpPr>
        <p:grpSpPr bwMode="auto">
          <a:xfrm>
            <a:off x="-16934" y="0"/>
            <a:ext cx="1802505" cy="6858000"/>
            <a:chOff x="-8" y="8"/>
            <a:chExt cx="850" cy="4312"/>
          </a:xfrm>
        </p:grpSpPr>
        <p:sp>
          <p:nvSpPr>
            <p:cNvPr id="11" name="Freeform 5">
              <a:extLst>
                <a:ext uri="{FF2B5EF4-FFF2-40B4-BE49-F238E27FC236}">
                  <a16:creationId xmlns:a16="http://schemas.microsoft.com/office/drawing/2014/main" id="{4B902B49-E156-48FF-9BA0-DE1A113E554D}"/>
                </a:ext>
              </a:extLst>
            </p:cNvPr>
            <p:cNvSpPr>
              <a:spLocks/>
            </p:cNvSpPr>
            <p:nvPr userDrawn="1"/>
          </p:nvSpPr>
          <p:spPr bwMode="auto">
            <a:xfrm>
              <a:off x="278" y="8"/>
              <a:ext cx="564" cy="4312"/>
            </a:xfrm>
            <a:custGeom>
              <a:avLst/>
              <a:gdLst>
                <a:gd name="T0" fmla="*/ 468 w 564"/>
                <a:gd name="T1" fmla="*/ 0 h 4312"/>
                <a:gd name="T2" fmla="*/ 0 w 564"/>
                <a:gd name="T3" fmla="*/ 4312 h 4312"/>
                <a:gd name="T4" fmla="*/ 87 w 564"/>
                <a:gd name="T5" fmla="*/ 4312 h 4312"/>
                <a:gd name="T6" fmla="*/ 564 w 564"/>
                <a:gd name="T7" fmla="*/ 0 h 4312"/>
                <a:gd name="T8" fmla="*/ 468 w 564"/>
                <a:gd name="T9" fmla="*/ 0 h 4312"/>
              </a:gdLst>
              <a:ahLst/>
              <a:cxnLst>
                <a:cxn ang="0">
                  <a:pos x="T0" y="T1"/>
                </a:cxn>
                <a:cxn ang="0">
                  <a:pos x="T2" y="T3"/>
                </a:cxn>
                <a:cxn ang="0">
                  <a:pos x="T4" y="T5"/>
                </a:cxn>
                <a:cxn ang="0">
                  <a:pos x="T6" y="T7"/>
                </a:cxn>
                <a:cxn ang="0">
                  <a:pos x="T8" y="T9"/>
                </a:cxn>
              </a:cxnLst>
              <a:rect l="0" t="0" r="r" b="b"/>
              <a:pathLst>
                <a:path w="564" h="4312">
                  <a:moveTo>
                    <a:pt x="468" y="0"/>
                  </a:moveTo>
                  <a:lnTo>
                    <a:pt x="0" y="4312"/>
                  </a:lnTo>
                  <a:lnTo>
                    <a:pt x="87" y="4312"/>
                  </a:lnTo>
                  <a:lnTo>
                    <a:pt x="564" y="0"/>
                  </a:lnTo>
                  <a:lnTo>
                    <a:pt x="468" y="0"/>
                  </a:lnTo>
                  <a:close/>
                </a:path>
              </a:pathLst>
            </a:custGeom>
            <a:solidFill>
              <a:srgbClr val="F3712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12" name="Freeform 6">
              <a:extLst>
                <a:ext uri="{FF2B5EF4-FFF2-40B4-BE49-F238E27FC236}">
                  <a16:creationId xmlns:a16="http://schemas.microsoft.com/office/drawing/2014/main" id="{279900D2-5005-4F8D-90EC-62C96B25E291}"/>
                </a:ext>
              </a:extLst>
            </p:cNvPr>
            <p:cNvSpPr>
              <a:spLocks/>
            </p:cNvSpPr>
            <p:nvPr userDrawn="1"/>
          </p:nvSpPr>
          <p:spPr bwMode="auto">
            <a:xfrm>
              <a:off x="-8" y="8"/>
              <a:ext cx="754" cy="4312"/>
            </a:xfrm>
            <a:custGeom>
              <a:avLst/>
              <a:gdLst>
                <a:gd name="T0" fmla="*/ 0 w 754"/>
                <a:gd name="T1" fmla="*/ 0 h 4312"/>
                <a:gd name="T2" fmla="*/ 0 w 754"/>
                <a:gd name="T3" fmla="*/ 4312 h 4312"/>
                <a:gd name="T4" fmla="*/ 286 w 754"/>
                <a:gd name="T5" fmla="*/ 4312 h 4312"/>
                <a:gd name="T6" fmla="*/ 754 w 754"/>
                <a:gd name="T7" fmla="*/ 0 h 4312"/>
                <a:gd name="T8" fmla="*/ 0 w 754"/>
                <a:gd name="T9" fmla="*/ 0 h 4312"/>
              </a:gdLst>
              <a:ahLst/>
              <a:cxnLst>
                <a:cxn ang="0">
                  <a:pos x="T0" y="T1"/>
                </a:cxn>
                <a:cxn ang="0">
                  <a:pos x="T2" y="T3"/>
                </a:cxn>
                <a:cxn ang="0">
                  <a:pos x="T4" y="T5"/>
                </a:cxn>
                <a:cxn ang="0">
                  <a:pos x="T6" y="T7"/>
                </a:cxn>
                <a:cxn ang="0">
                  <a:pos x="T8" y="T9"/>
                </a:cxn>
              </a:cxnLst>
              <a:rect l="0" t="0" r="r" b="b"/>
              <a:pathLst>
                <a:path w="754" h="4312">
                  <a:moveTo>
                    <a:pt x="0" y="0"/>
                  </a:moveTo>
                  <a:lnTo>
                    <a:pt x="0" y="4312"/>
                  </a:lnTo>
                  <a:lnTo>
                    <a:pt x="286" y="4312"/>
                  </a:lnTo>
                  <a:lnTo>
                    <a:pt x="754" y="0"/>
                  </a:lnTo>
                  <a:lnTo>
                    <a:pt x="0" y="0"/>
                  </a:lnTo>
                  <a:close/>
                </a:path>
              </a:pathLst>
            </a:custGeom>
            <a:solidFill>
              <a:srgbClr val="0524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grpSp>
    </p:spTree>
    <p:extLst>
      <p:ext uri="{BB962C8B-B14F-4D97-AF65-F5344CB8AC3E}">
        <p14:creationId xmlns:p14="http://schemas.microsoft.com/office/powerpoint/2010/main" val="39234296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315FCD-2FC8-4B85-AE52-CD6FAEA634AA}"/>
              </a:ext>
            </a:extLst>
          </p:cNvPr>
          <p:cNvSpPr>
            <a:spLocks noGrp="1"/>
          </p:cNvSpPr>
          <p:nvPr>
            <p:ph idx="1"/>
          </p:nvPr>
        </p:nvSpPr>
        <p:spPr>
          <a:xfrm>
            <a:off x="575734" y="1690688"/>
            <a:ext cx="11040533" cy="3609976"/>
          </a:xfrm>
        </p:spPr>
        <p:txBody>
          <a:bodyPr>
            <a:noAutofit/>
          </a:bodyPr>
          <a:lstStyle>
            <a:lvl1pPr marL="360363" marR="0" indent="-228600" algn="l" defTabSz="914400" rtl="0" eaLnBrk="1" fontAlgn="auto" latinLnBrk="0" hangingPunct="1">
              <a:lnSpc>
                <a:spcPct val="100000"/>
              </a:lnSpc>
              <a:spcBef>
                <a:spcPts val="1000"/>
              </a:spcBef>
              <a:spcAft>
                <a:spcPts val="800"/>
              </a:spcAft>
              <a:buClr>
                <a:srgbClr val="F37121"/>
              </a:buClr>
              <a:buSzTx/>
              <a:buFont typeface="Arial" panose="020B0604020202020204" pitchFamily="34" charset="0"/>
              <a:buChar char="•"/>
              <a:tabLst/>
              <a:defRPr sz="2400"/>
            </a:lvl1pPr>
            <a:lvl2pPr marL="623888" marR="0" indent="-228600" algn="l" defTabSz="914400" rtl="0" eaLnBrk="1" fontAlgn="auto" latinLnBrk="0" hangingPunct="1">
              <a:lnSpc>
                <a:spcPct val="100000"/>
              </a:lnSpc>
              <a:spcBef>
                <a:spcPts val="500"/>
              </a:spcBef>
              <a:spcAft>
                <a:spcPts val="800"/>
              </a:spcAft>
              <a:buClr>
                <a:srgbClr val="F37121"/>
              </a:buClr>
              <a:buSzTx/>
              <a:buFont typeface="Arial" panose="020B0604020202020204" pitchFamily="34" charset="0"/>
              <a:buChar char="•"/>
              <a:tabLst/>
              <a:defRPr sz="2000"/>
            </a:lvl2pPr>
            <a:lvl3pPr marL="896938" marR="0" indent="-228600" algn="l" defTabSz="914400" rtl="0" eaLnBrk="1" fontAlgn="auto" latinLnBrk="0" hangingPunct="1">
              <a:lnSpc>
                <a:spcPct val="100000"/>
              </a:lnSpc>
              <a:spcBef>
                <a:spcPts val="500"/>
              </a:spcBef>
              <a:spcAft>
                <a:spcPts val="800"/>
              </a:spcAft>
              <a:buClr>
                <a:srgbClr val="F37121"/>
              </a:buClr>
              <a:buSzTx/>
              <a:buFont typeface="Arial" panose="020B0604020202020204" pitchFamily="34" charset="0"/>
              <a:buChar char="•"/>
              <a:tabLst/>
              <a:defRPr sz="1800"/>
            </a:lvl3pPr>
            <a:lvl4pPr marL="1169988" marR="0" indent="-228600" algn="l" defTabSz="1169988" rtl="0" eaLnBrk="1" fontAlgn="auto" latinLnBrk="0" hangingPunct="1">
              <a:lnSpc>
                <a:spcPct val="100000"/>
              </a:lnSpc>
              <a:spcBef>
                <a:spcPts val="500"/>
              </a:spcBef>
              <a:spcAft>
                <a:spcPts val="800"/>
              </a:spcAft>
              <a:buClr>
                <a:srgbClr val="F37121"/>
              </a:buClr>
              <a:buSzTx/>
              <a:buFont typeface="Arial" panose="020B0604020202020204" pitchFamily="34" charset="0"/>
              <a:buChar char="•"/>
              <a:tabLst/>
              <a:defRPr sz="1600"/>
            </a:lvl4pPr>
            <a:lvl5pPr marL="1433513" marR="0" indent="-228600" algn="l" defTabSz="1169988" rtl="0" eaLnBrk="1" fontAlgn="auto" latinLnBrk="0" hangingPunct="1">
              <a:lnSpc>
                <a:spcPct val="100000"/>
              </a:lnSpc>
              <a:spcBef>
                <a:spcPts val="500"/>
              </a:spcBef>
              <a:spcAft>
                <a:spcPts val="800"/>
              </a:spcAft>
              <a:buClr>
                <a:srgbClr val="F37121"/>
              </a:buClr>
              <a:buSzTx/>
              <a:buFont typeface="Arial" panose="020B0604020202020204" pitchFamily="34" charset="0"/>
              <a:buChar char="•"/>
              <a:tabLst/>
              <a:defRPr sz="1600"/>
            </a:lvl5pPr>
          </a:lstStyle>
          <a:p>
            <a:pPr marL="360363" marR="0" lvl="0" indent="-228600" algn="l" defTabSz="914400" rtl="0" eaLnBrk="1" fontAlgn="auto" latinLnBrk="0" hangingPunct="1">
              <a:lnSpc>
                <a:spcPct val="100000"/>
              </a:lnSpc>
              <a:spcBef>
                <a:spcPts val="1000"/>
              </a:spcBef>
              <a:spcAft>
                <a:spcPts val="800"/>
              </a:spcAft>
              <a:buClr>
                <a:srgbClr val="F37121"/>
              </a:buClr>
              <a:buSzTx/>
              <a:buFont typeface="Arial" panose="020B0604020202020204" pitchFamily="34" charset="0"/>
              <a:buChar char="•"/>
              <a:tabLst/>
              <a:defRPr/>
            </a:pPr>
            <a:r>
              <a:rPr kumimoji="0" lang="en-AU" sz="2800" b="0" i="0" u="none" strike="noStrike" kern="1200" cap="none" spc="0" normalizeH="0" baseline="0" noProof="0">
                <a:ln>
                  <a:noFill/>
                </a:ln>
                <a:solidFill>
                  <a:prstClr val="black">
                    <a:lumMod val="85000"/>
                    <a:lumOff val="15000"/>
                  </a:prstClr>
                </a:solidFill>
                <a:effectLst/>
                <a:uLnTx/>
                <a:uFillTx/>
                <a:latin typeface="Adobe Garamond Pro" panose="02020502060506020403" pitchFamily="18" charset="0"/>
                <a:ea typeface="+mn-ea"/>
                <a:cs typeface="+mn-cs"/>
              </a:rPr>
              <a:t>Click to edit Master text styles</a:t>
            </a:r>
          </a:p>
          <a:p>
            <a:pPr marL="360363" marR="0" lvl="1" indent="-228600" algn="l" defTabSz="914400" rtl="0" eaLnBrk="1" fontAlgn="auto" latinLnBrk="0" hangingPunct="1">
              <a:lnSpc>
                <a:spcPct val="100000"/>
              </a:lnSpc>
              <a:spcBef>
                <a:spcPts val="1000"/>
              </a:spcBef>
              <a:spcAft>
                <a:spcPts val="800"/>
              </a:spcAft>
              <a:buClr>
                <a:srgbClr val="F37121"/>
              </a:buClr>
              <a:buSzTx/>
              <a:buFont typeface="Arial" panose="020B0604020202020204" pitchFamily="34" charset="0"/>
              <a:buChar char="•"/>
              <a:tabLst/>
              <a:defRPr/>
            </a:pPr>
            <a:r>
              <a:rPr kumimoji="0" lang="en-AU" sz="2800" b="0" i="0" u="none" strike="noStrike" kern="1200" cap="none" spc="0" normalizeH="0" baseline="0" noProof="0">
                <a:ln>
                  <a:noFill/>
                </a:ln>
                <a:solidFill>
                  <a:prstClr val="black">
                    <a:lumMod val="85000"/>
                    <a:lumOff val="15000"/>
                  </a:prstClr>
                </a:solidFill>
                <a:effectLst/>
                <a:uLnTx/>
                <a:uFillTx/>
                <a:latin typeface="Adobe Garamond Pro" panose="02020502060506020403" pitchFamily="18" charset="0"/>
                <a:ea typeface="+mn-ea"/>
                <a:cs typeface="+mn-cs"/>
              </a:rPr>
              <a:t>Second level</a:t>
            </a:r>
          </a:p>
          <a:p>
            <a:pPr marL="360363" marR="0" lvl="2" indent="-228600" algn="l" defTabSz="914400" rtl="0" eaLnBrk="1" fontAlgn="auto" latinLnBrk="0" hangingPunct="1">
              <a:lnSpc>
                <a:spcPct val="100000"/>
              </a:lnSpc>
              <a:spcBef>
                <a:spcPts val="1000"/>
              </a:spcBef>
              <a:spcAft>
                <a:spcPts val="800"/>
              </a:spcAft>
              <a:buClr>
                <a:srgbClr val="F37121"/>
              </a:buClr>
              <a:buSzTx/>
              <a:buFont typeface="Arial" panose="020B0604020202020204" pitchFamily="34" charset="0"/>
              <a:buChar char="•"/>
              <a:tabLst/>
              <a:defRPr/>
            </a:pPr>
            <a:r>
              <a:rPr kumimoji="0" lang="en-AU" sz="2800" b="0" i="0" u="none" strike="noStrike" kern="1200" cap="none" spc="0" normalizeH="0" baseline="0" noProof="0">
                <a:ln>
                  <a:noFill/>
                </a:ln>
                <a:solidFill>
                  <a:prstClr val="black">
                    <a:lumMod val="85000"/>
                    <a:lumOff val="15000"/>
                  </a:prstClr>
                </a:solidFill>
                <a:effectLst/>
                <a:uLnTx/>
                <a:uFillTx/>
                <a:latin typeface="Adobe Garamond Pro" panose="02020502060506020403" pitchFamily="18" charset="0"/>
                <a:ea typeface="+mn-ea"/>
                <a:cs typeface="+mn-cs"/>
              </a:rPr>
              <a:t>Third level</a:t>
            </a:r>
          </a:p>
          <a:p>
            <a:pPr marL="360363" marR="0" lvl="3" indent="-228600" algn="l" defTabSz="914400" rtl="0" eaLnBrk="1" fontAlgn="auto" latinLnBrk="0" hangingPunct="1">
              <a:lnSpc>
                <a:spcPct val="100000"/>
              </a:lnSpc>
              <a:spcBef>
                <a:spcPts val="1000"/>
              </a:spcBef>
              <a:spcAft>
                <a:spcPts val="800"/>
              </a:spcAft>
              <a:buClr>
                <a:srgbClr val="F37121"/>
              </a:buClr>
              <a:buSzTx/>
              <a:buFont typeface="Arial" panose="020B0604020202020204" pitchFamily="34" charset="0"/>
              <a:buChar char="•"/>
              <a:tabLst/>
              <a:defRPr/>
            </a:pPr>
            <a:r>
              <a:rPr kumimoji="0" lang="en-AU" sz="2800" b="0" i="0" u="none" strike="noStrike" kern="1200" cap="none" spc="0" normalizeH="0" baseline="0" noProof="0">
                <a:ln>
                  <a:noFill/>
                </a:ln>
                <a:solidFill>
                  <a:prstClr val="black">
                    <a:lumMod val="85000"/>
                    <a:lumOff val="15000"/>
                  </a:prstClr>
                </a:solidFill>
                <a:effectLst/>
                <a:uLnTx/>
                <a:uFillTx/>
                <a:latin typeface="Adobe Garamond Pro" panose="02020502060506020403" pitchFamily="18" charset="0"/>
                <a:ea typeface="+mn-ea"/>
                <a:cs typeface="+mn-cs"/>
              </a:rPr>
              <a:t>Fourth level</a:t>
            </a:r>
          </a:p>
          <a:p>
            <a:pPr marL="360363" marR="0" lvl="4" indent="-228600" algn="l" defTabSz="914400" rtl="0" eaLnBrk="1" fontAlgn="auto" latinLnBrk="0" hangingPunct="1">
              <a:lnSpc>
                <a:spcPct val="100000"/>
              </a:lnSpc>
              <a:spcBef>
                <a:spcPts val="1000"/>
              </a:spcBef>
              <a:spcAft>
                <a:spcPts val="800"/>
              </a:spcAft>
              <a:buClr>
                <a:srgbClr val="F37121"/>
              </a:buClr>
              <a:buSzTx/>
              <a:buFont typeface="Arial" panose="020B0604020202020204" pitchFamily="34" charset="0"/>
              <a:buChar char="•"/>
              <a:tabLst/>
              <a:defRPr/>
            </a:pPr>
            <a:r>
              <a:rPr kumimoji="0" lang="en-AU" sz="2800" b="0" i="0" u="none" strike="noStrike" kern="1200" cap="none" spc="0" normalizeH="0" baseline="0" noProof="0">
                <a:ln>
                  <a:noFill/>
                </a:ln>
                <a:solidFill>
                  <a:prstClr val="black">
                    <a:lumMod val="85000"/>
                    <a:lumOff val="15000"/>
                  </a:prstClr>
                </a:solidFill>
                <a:effectLst/>
                <a:uLnTx/>
                <a:uFillTx/>
                <a:latin typeface="Adobe Garamond Pro" panose="02020502060506020403" pitchFamily="18" charset="0"/>
                <a:ea typeface="+mn-ea"/>
                <a:cs typeface="+mn-cs"/>
              </a:rPr>
              <a:t>Fifth level</a:t>
            </a:r>
            <a:endParaRPr kumimoji="0" lang="en-AU" sz="1800" b="0" i="0" u="none" strike="noStrike" kern="1200" cap="none" spc="0" normalizeH="0" baseline="0" noProof="0">
              <a:ln>
                <a:noFill/>
              </a:ln>
              <a:solidFill>
                <a:prstClr val="black">
                  <a:lumMod val="85000"/>
                  <a:lumOff val="15000"/>
                </a:prstClr>
              </a:solidFill>
              <a:effectLst/>
              <a:uLnTx/>
              <a:uFillTx/>
              <a:latin typeface="Adobe Garamond Pro" panose="02020502060506020403" pitchFamily="18" charset="0"/>
              <a:ea typeface="+mn-ea"/>
              <a:cs typeface="+mn-cs"/>
            </a:endParaRPr>
          </a:p>
        </p:txBody>
      </p:sp>
      <p:sp>
        <p:nvSpPr>
          <p:cNvPr id="7" name="Title 6">
            <a:extLst>
              <a:ext uri="{FF2B5EF4-FFF2-40B4-BE49-F238E27FC236}">
                <a16:creationId xmlns:a16="http://schemas.microsoft.com/office/drawing/2014/main" id="{F5FE0DCB-1DA8-4AEB-BCFE-A4BD1EA3A4A3}"/>
              </a:ext>
            </a:extLst>
          </p:cNvPr>
          <p:cNvSpPr>
            <a:spLocks noGrp="1"/>
          </p:cNvSpPr>
          <p:nvPr>
            <p:ph type="title"/>
          </p:nvPr>
        </p:nvSpPr>
        <p:spPr>
          <a:xfrm>
            <a:off x="575734" y="404814"/>
            <a:ext cx="11040533" cy="1285875"/>
          </a:xfrm>
        </p:spPr>
        <p:txBody>
          <a:bodyPr>
            <a:noAutofit/>
          </a:bodyPr>
          <a:lstStyle/>
          <a:p>
            <a:r>
              <a:rPr lang="en-AU"/>
              <a:t>Click to edit Master title style</a:t>
            </a:r>
          </a:p>
        </p:txBody>
      </p:sp>
      <p:sp>
        <p:nvSpPr>
          <p:cNvPr id="8" name="Slide Number Placeholder 5">
            <a:extLst>
              <a:ext uri="{FF2B5EF4-FFF2-40B4-BE49-F238E27FC236}">
                <a16:creationId xmlns:a16="http://schemas.microsoft.com/office/drawing/2014/main" id="{314883E0-8476-4579-9EE9-57AA66E2BFAD}"/>
              </a:ext>
            </a:extLst>
          </p:cNvPr>
          <p:cNvSpPr>
            <a:spLocks noGrp="1"/>
          </p:cNvSpPr>
          <p:nvPr>
            <p:ph type="sldNum" sz="quarter" idx="4"/>
          </p:nvPr>
        </p:nvSpPr>
        <p:spPr>
          <a:xfrm>
            <a:off x="10704799" y="6088064"/>
            <a:ext cx="911468" cy="365125"/>
          </a:xfrm>
          <a:prstGeom prst="rect">
            <a:avLst/>
          </a:prstGeom>
        </p:spPr>
        <p:txBody>
          <a:bodyPr vert="horz" lIns="91440" tIns="45720" rIns="0" bIns="0" rtlCol="0" anchor="b"/>
          <a:lstStyle>
            <a:lvl1pPr algn="r">
              <a:defRPr sz="1100" b="1">
                <a:solidFill>
                  <a:schemeClr val="tx1">
                    <a:tint val="75000"/>
                  </a:schemeClr>
                </a:solidFill>
                <a:latin typeface="Raleway" panose="020B0003030101060003" pitchFamily="34" charset="0"/>
              </a:defRPr>
            </a:lvl1p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6749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0D1B1FD-E102-4BA4-A4EB-4809F66B8321}"/>
              </a:ext>
            </a:extLst>
          </p:cNvPr>
          <p:cNvSpPr>
            <a:spLocks noGrp="1"/>
          </p:cNvSpPr>
          <p:nvPr>
            <p:ph type="pic" sz="quarter" idx="10" hasCustomPrompt="1"/>
          </p:nvPr>
        </p:nvSpPr>
        <p:spPr>
          <a:xfrm>
            <a:off x="6096000" y="0"/>
            <a:ext cx="6096000" cy="6858000"/>
          </a:xfrm>
        </p:spPr>
        <p:txBody>
          <a:bodyPr anchor="ctr"/>
          <a:lstStyle>
            <a:lvl1pPr marL="131763" indent="0" algn="ctr">
              <a:buNone/>
              <a:defRPr sz="2000" b="1">
                <a:solidFill>
                  <a:schemeClr val="accent2"/>
                </a:solidFill>
                <a:latin typeface="Raleway" panose="020B0003030101060003" pitchFamily="34" charset="0"/>
              </a:defRPr>
            </a:lvl1pPr>
          </a:lstStyle>
          <a:p>
            <a:r>
              <a:rPr lang="en-AU"/>
              <a:t>Click to add photo</a:t>
            </a:r>
          </a:p>
        </p:txBody>
      </p:sp>
      <p:sp>
        <p:nvSpPr>
          <p:cNvPr id="3" name="Content Placeholder 2">
            <a:extLst>
              <a:ext uri="{FF2B5EF4-FFF2-40B4-BE49-F238E27FC236}">
                <a16:creationId xmlns:a16="http://schemas.microsoft.com/office/drawing/2014/main" id="{B2315FCD-2FC8-4B85-AE52-CD6FAEA634AA}"/>
              </a:ext>
            </a:extLst>
          </p:cNvPr>
          <p:cNvSpPr>
            <a:spLocks noGrp="1"/>
          </p:cNvSpPr>
          <p:nvPr>
            <p:ph idx="1"/>
          </p:nvPr>
        </p:nvSpPr>
        <p:spPr>
          <a:xfrm>
            <a:off x="575734" y="1825626"/>
            <a:ext cx="5193164" cy="3475038"/>
          </a:xfrm>
        </p:spPr>
        <p:txBody>
          <a:bodyPr>
            <a:no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Title 6">
            <a:extLst>
              <a:ext uri="{FF2B5EF4-FFF2-40B4-BE49-F238E27FC236}">
                <a16:creationId xmlns:a16="http://schemas.microsoft.com/office/drawing/2014/main" id="{F5FE0DCB-1DA8-4AEB-BCFE-A4BD1EA3A4A3}"/>
              </a:ext>
            </a:extLst>
          </p:cNvPr>
          <p:cNvSpPr>
            <a:spLocks noGrp="1"/>
          </p:cNvSpPr>
          <p:nvPr>
            <p:ph type="title"/>
          </p:nvPr>
        </p:nvSpPr>
        <p:spPr>
          <a:xfrm>
            <a:off x="575734" y="404814"/>
            <a:ext cx="5193164" cy="1285875"/>
          </a:xfrm>
        </p:spPr>
        <p:txBody>
          <a:bodyPr wrap="square">
            <a:noAutofit/>
          </a:bodyPr>
          <a:lstStyle/>
          <a:p>
            <a:r>
              <a:rPr lang="en-AU"/>
              <a:t>Click to edit Master title style</a:t>
            </a:r>
          </a:p>
        </p:txBody>
      </p:sp>
    </p:spTree>
    <p:extLst>
      <p:ext uri="{BB962C8B-B14F-4D97-AF65-F5344CB8AC3E}">
        <p14:creationId xmlns:p14="http://schemas.microsoft.com/office/powerpoint/2010/main" val="422801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on to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FE0DCB-1DA8-4AEB-BCFE-A4BD1EA3A4A3}"/>
              </a:ext>
            </a:extLst>
          </p:cNvPr>
          <p:cNvSpPr>
            <a:spLocks noGrp="1"/>
          </p:cNvSpPr>
          <p:nvPr>
            <p:ph type="title"/>
          </p:nvPr>
        </p:nvSpPr>
        <p:spPr>
          <a:xfrm>
            <a:off x="575734" y="3579970"/>
            <a:ext cx="11040533" cy="769007"/>
          </a:xfrm>
        </p:spPr>
        <p:txBody>
          <a:bodyPr>
            <a:noAutofit/>
          </a:bodyPr>
          <a:lstStyle/>
          <a:p>
            <a:r>
              <a:rPr lang="en-AU"/>
              <a:t>Click to edit Master title style</a:t>
            </a:r>
          </a:p>
        </p:txBody>
      </p:sp>
      <p:sp>
        <p:nvSpPr>
          <p:cNvPr id="8" name="Slide Number Placeholder 5">
            <a:extLst>
              <a:ext uri="{FF2B5EF4-FFF2-40B4-BE49-F238E27FC236}">
                <a16:creationId xmlns:a16="http://schemas.microsoft.com/office/drawing/2014/main" id="{314883E0-8476-4579-9EE9-57AA66E2BFAD}"/>
              </a:ext>
            </a:extLst>
          </p:cNvPr>
          <p:cNvSpPr>
            <a:spLocks noGrp="1"/>
          </p:cNvSpPr>
          <p:nvPr>
            <p:ph type="sldNum" sz="quarter" idx="4"/>
          </p:nvPr>
        </p:nvSpPr>
        <p:spPr>
          <a:xfrm>
            <a:off x="10704799" y="6088064"/>
            <a:ext cx="911468" cy="365125"/>
          </a:xfrm>
          <a:prstGeom prst="rect">
            <a:avLst/>
          </a:prstGeom>
        </p:spPr>
        <p:txBody>
          <a:bodyPr vert="horz" lIns="91440" tIns="45720" rIns="0" bIns="0" rtlCol="0" anchor="b"/>
          <a:lstStyle>
            <a:lvl1pPr algn="r">
              <a:defRPr sz="1100" b="1">
                <a:solidFill>
                  <a:schemeClr val="tx1">
                    <a:tint val="75000"/>
                  </a:schemeClr>
                </a:solidFill>
                <a:latin typeface="Raleway" panose="020B0003030101060003" pitchFamily="34" charset="0"/>
              </a:defRPr>
            </a:lvl1p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
        <p:nvSpPr>
          <p:cNvPr id="12" name="Text Placeholder 11">
            <a:extLst>
              <a:ext uri="{FF2B5EF4-FFF2-40B4-BE49-F238E27FC236}">
                <a16:creationId xmlns:a16="http://schemas.microsoft.com/office/drawing/2014/main" id="{7B2CE9FC-AB6A-47B8-B984-F018E9AD914C}"/>
              </a:ext>
            </a:extLst>
          </p:cNvPr>
          <p:cNvSpPr>
            <a:spLocks noGrp="1"/>
          </p:cNvSpPr>
          <p:nvPr>
            <p:ph type="body" sz="quarter" idx="11" hasCustomPrompt="1"/>
          </p:nvPr>
        </p:nvSpPr>
        <p:spPr>
          <a:xfrm>
            <a:off x="575734" y="4349751"/>
            <a:ext cx="11040533" cy="950913"/>
          </a:xfrm>
        </p:spPr>
        <p:txBody>
          <a:bodyPr/>
          <a:lstStyle>
            <a:lvl1pPr marL="0" indent="0">
              <a:buNone/>
              <a:defRPr sz="2000"/>
            </a:lvl1pPr>
            <a:lvl2pPr marL="395288" indent="0">
              <a:buNone/>
              <a:defRPr/>
            </a:lvl2pPr>
            <a:lvl3pPr marL="668338" indent="0">
              <a:buNone/>
              <a:defRPr/>
            </a:lvl3pPr>
            <a:lvl4pPr marL="941388" indent="0">
              <a:buNone/>
              <a:defRPr/>
            </a:lvl4pPr>
            <a:lvl5pPr marL="1204913" indent="0">
              <a:buNone/>
              <a:defRPr/>
            </a:lvl5pPr>
          </a:lstStyle>
          <a:p>
            <a:pPr lvl="0"/>
            <a:r>
              <a:rPr lang="en-US"/>
              <a:t>The quick brown fox jumps over a lazy dog.</a:t>
            </a:r>
            <a:endParaRPr lang="en-AU"/>
          </a:p>
        </p:txBody>
      </p:sp>
      <p:sp>
        <p:nvSpPr>
          <p:cNvPr id="3" name="Picture Placeholder 2">
            <a:extLst>
              <a:ext uri="{FF2B5EF4-FFF2-40B4-BE49-F238E27FC236}">
                <a16:creationId xmlns:a16="http://schemas.microsoft.com/office/drawing/2014/main" id="{5D5C0A0E-8AB2-4448-A991-BBDE72DB30BC}"/>
              </a:ext>
            </a:extLst>
          </p:cNvPr>
          <p:cNvSpPr>
            <a:spLocks noGrp="1"/>
          </p:cNvSpPr>
          <p:nvPr>
            <p:ph type="pic" sz="quarter" idx="12"/>
          </p:nvPr>
        </p:nvSpPr>
        <p:spPr>
          <a:xfrm>
            <a:off x="0" y="0"/>
            <a:ext cx="12192000" cy="3429000"/>
          </a:xfrm>
        </p:spPr>
        <p:txBody>
          <a:bodyPr anchor="ctr"/>
          <a:lstStyle>
            <a:lvl1pPr marL="131763" indent="0" algn="ctr">
              <a:buNone/>
              <a:defRPr sz="1800" b="1">
                <a:solidFill>
                  <a:schemeClr val="accent2"/>
                </a:solidFill>
                <a:latin typeface="Raleway" panose="020B0003030101060003" pitchFamily="34" charset="0"/>
              </a:defRPr>
            </a:lvl1pPr>
          </a:lstStyle>
          <a:p>
            <a:r>
              <a:rPr lang="en-AU"/>
              <a:t>Drag picture to placeholder or click icon to add</a:t>
            </a:r>
          </a:p>
        </p:txBody>
      </p:sp>
    </p:spTree>
    <p:extLst>
      <p:ext uri="{BB962C8B-B14F-4D97-AF65-F5344CB8AC3E}">
        <p14:creationId xmlns:p14="http://schemas.microsoft.com/office/powerpoint/2010/main" val="84807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EB25-7DC7-42C2-8908-9F709618C6B4}"/>
              </a:ext>
            </a:extLst>
          </p:cNvPr>
          <p:cNvSpPr>
            <a:spLocks noGrp="1"/>
          </p:cNvSpPr>
          <p:nvPr>
            <p:ph type="title"/>
          </p:nvPr>
        </p:nvSpPr>
        <p:spPr/>
        <p:txBody>
          <a:bodyPr>
            <a:noAutofit/>
          </a:bodyPr>
          <a:lstStyle/>
          <a:p>
            <a:r>
              <a:rPr lang="en-AU"/>
              <a:t>Click to edit Master title style</a:t>
            </a:r>
          </a:p>
        </p:txBody>
      </p:sp>
      <p:sp>
        <p:nvSpPr>
          <p:cNvPr id="3" name="Content Placeholder 2">
            <a:extLst>
              <a:ext uri="{FF2B5EF4-FFF2-40B4-BE49-F238E27FC236}">
                <a16:creationId xmlns:a16="http://schemas.microsoft.com/office/drawing/2014/main" id="{B3868382-2625-45D4-B25F-E4C34FCBD155}"/>
              </a:ext>
            </a:extLst>
          </p:cNvPr>
          <p:cNvSpPr>
            <a:spLocks noGrp="1"/>
          </p:cNvSpPr>
          <p:nvPr>
            <p:ph sz="half" idx="1"/>
          </p:nvPr>
        </p:nvSpPr>
        <p:spPr>
          <a:xfrm>
            <a:off x="575733" y="1690688"/>
            <a:ext cx="5418667" cy="3609975"/>
          </a:xfrm>
        </p:spPr>
        <p:txBody>
          <a:bodyPr>
            <a:noAutofit/>
          </a:bodyPr>
          <a:lstStyle>
            <a:lvl1pPr>
              <a:defRPr sz="2400"/>
            </a:lvl1pPr>
            <a:lvl2pPr>
              <a:defRPr sz="2000"/>
            </a:lvl2pPr>
            <a:lvl3pPr>
              <a:defRPr sz="1800"/>
            </a:lvl3pPr>
            <a:lvl4pPr>
              <a:defRPr sz="1600"/>
            </a:lvl4pPr>
            <a:lvl5pPr>
              <a:defRPr sz="1600"/>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a:extLst>
              <a:ext uri="{FF2B5EF4-FFF2-40B4-BE49-F238E27FC236}">
                <a16:creationId xmlns:a16="http://schemas.microsoft.com/office/drawing/2014/main" id="{1847748D-6338-493E-9995-02115FD5B980}"/>
              </a:ext>
            </a:extLst>
          </p:cNvPr>
          <p:cNvSpPr>
            <a:spLocks noGrp="1"/>
          </p:cNvSpPr>
          <p:nvPr>
            <p:ph sz="half" idx="2"/>
          </p:nvPr>
        </p:nvSpPr>
        <p:spPr>
          <a:xfrm>
            <a:off x="6197600" y="1690688"/>
            <a:ext cx="5418667" cy="3609975"/>
          </a:xfrm>
        </p:spPr>
        <p:txBody>
          <a:bodyPr>
            <a:noAutofit/>
          </a:bodyPr>
          <a:lstStyle>
            <a:lvl1pPr>
              <a:defRPr sz="2400"/>
            </a:lvl1pPr>
            <a:lvl2pPr>
              <a:defRPr sz="2000"/>
            </a:lvl2pPr>
            <a:lvl3pPr>
              <a:defRPr sz="1800"/>
            </a:lvl3pPr>
            <a:lvl4pPr>
              <a:defRPr sz="1600"/>
            </a:lvl4pPr>
            <a:lvl5pPr>
              <a:defRPr sz="1600"/>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Slide Number Placeholder 6">
            <a:extLst>
              <a:ext uri="{FF2B5EF4-FFF2-40B4-BE49-F238E27FC236}">
                <a16:creationId xmlns:a16="http://schemas.microsoft.com/office/drawing/2014/main" id="{D964759C-C933-4EEB-BDBA-15928147C432}"/>
              </a:ext>
            </a:extLst>
          </p:cNvPr>
          <p:cNvSpPr>
            <a:spLocks noGrp="1"/>
          </p:cNvSpPr>
          <p:nvPr>
            <p:ph type="sldNum" sz="quarter" idx="12"/>
          </p:nvPr>
        </p:nvSpPr>
        <p:spPr/>
        <p:txBody>
          <a:body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2848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lumn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95FE-FB54-450E-B7EC-034F114F3D6D}"/>
              </a:ext>
            </a:extLst>
          </p:cNvPr>
          <p:cNvSpPr>
            <a:spLocks noGrp="1"/>
          </p:cNvSpPr>
          <p:nvPr>
            <p:ph type="title"/>
          </p:nvPr>
        </p:nvSpPr>
        <p:spPr>
          <a:xfrm>
            <a:off x="575734" y="404813"/>
            <a:ext cx="11040533" cy="1276351"/>
          </a:xfrm>
        </p:spPr>
        <p:txBody>
          <a:bodyPr>
            <a:noAutofit/>
          </a:bodyPr>
          <a:lstStyle/>
          <a:p>
            <a:r>
              <a:rPr lang="en-AU"/>
              <a:t>Click to edit Master title style</a:t>
            </a:r>
          </a:p>
        </p:txBody>
      </p:sp>
      <p:sp>
        <p:nvSpPr>
          <p:cNvPr id="3" name="Text Placeholder 2">
            <a:extLst>
              <a:ext uri="{FF2B5EF4-FFF2-40B4-BE49-F238E27FC236}">
                <a16:creationId xmlns:a16="http://schemas.microsoft.com/office/drawing/2014/main" id="{203164E2-9666-4679-9BF6-56C39858C10D}"/>
              </a:ext>
            </a:extLst>
          </p:cNvPr>
          <p:cNvSpPr>
            <a:spLocks noGrp="1"/>
          </p:cNvSpPr>
          <p:nvPr>
            <p:ph type="body" idx="1" hasCustomPrompt="1"/>
          </p:nvPr>
        </p:nvSpPr>
        <p:spPr>
          <a:xfrm>
            <a:off x="575734" y="1717676"/>
            <a:ext cx="5422900" cy="682625"/>
          </a:xfrm>
        </p:spPr>
        <p:txBody>
          <a:bodyPr anchor="ctr">
            <a:normAutofit/>
          </a:bodyPr>
          <a:lstStyle>
            <a:lvl1pPr marL="0" indent="0">
              <a:buNone/>
              <a:defRPr sz="1800" b="1">
                <a:solidFill>
                  <a:schemeClr val="accent2"/>
                </a:solidFill>
                <a:latin typeface="Raleway" panose="020B00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7376A8-C2CF-4FE6-822A-2E09BEFD9551}"/>
              </a:ext>
            </a:extLst>
          </p:cNvPr>
          <p:cNvSpPr>
            <a:spLocks noGrp="1"/>
          </p:cNvSpPr>
          <p:nvPr>
            <p:ph sz="half" idx="2"/>
          </p:nvPr>
        </p:nvSpPr>
        <p:spPr>
          <a:xfrm>
            <a:off x="575734" y="2505075"/>
            <a:ext cx="5422900" cy="2795588"/>
          </a:xfrm>
        </p:spPr>
        <p:txBody>
          <a:bodyPr>
            <a:normAutofit/>
          </a:bodyPr>
          <a:lstStyle>
            <a:lvl1pPr>
              <a:defRPr sz="2400"/>
            </a:lvl1pPr>
            <a:lvl2pPr>
              <a:defRPr sz="2000"/>
            </a:lvl2pPr>
            <a:lvl3pPr>
              <a:defRPr sz="1800"/>
            </a:lvl3pPr>
            <a:lvl4pPr>
              <a:defRPr sz="1600"/>
            </a:lvl4pPr>
            <a:lvl5pPr>
              <a:defRPr sz="1600"/>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a:extLst>
              <a:ext uri="{FF2B5EF4-FFF2-40B4-BE49-F238E27FC236}">
                <a16:creationId xmlns:a16="http://schemas.microsoft.com/office/drawing/2014/main" id="{867F4265-860A-4E25-9D9E-D57793EB69D9}"/>
              </a:ext>
            </a:extLst>
          </p:cNvPr>
          <p:cNvSpPr>
            <a:spLocks noGrp="1"/>
          </p:cNvSpPr>
          <p:nvPr>
            <p:ph type="body" sz="quarter" idx="3" hasCustomPrompt="1"/>
          </p:nvPr>
        </p:nvSpPr>
        <p:spPr>
          <a:xfrm>
            <a:off x="6172200" y="1717676"/>
            <a:ext cx="5444067" cy="682625"/>
          </a:xfrm>
        </p:spPr>
        <p:txBody>
          <a:bodyPr anchor="ctr">
            <a:normAutofit/>
          </a:bodyPr>
          <a:lstStyle>
            <a:lvl1pPr marL="0" indent="0">
              <a:buNone/>
              <a:defRPr sz="1800" b="1">
                <a:solidFill>
                  <a:schemeClr val="accent2"/>
                </a:solidFill>
                <a:latin typeface="Raleway" panose="020B00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8D00E5-84D7-4385-B4F3-213E2BD7DE65}"/>
              </a:ext>
            </a:extLst>
          </p:cNvPr>
          <p:cNvSpPr>
            <a:spLocks noGrp="1"/>
          </p:cNvSpPr>
          <p:nvPr>
            <p:ph sz="quarter" idx="4"/>
          </p:nvPr>
        </p:nvSpPr>
        <p:spPr>
          <a:xfrm>
            <a:off x="6172200" y="2505075"/>
            <a:ext cx="5444067" cy="2795588"/>
          </a:xfrm>
        </p:spPr>
        <p:txBody>
          <a:bodyPr>
            <a:normAutofit/>
          </a:bodyPr>
          <a:lstStyle>
            <a:lvl1pPr>
              <a:defRPr sz="2400"/>
            </a:lvl1pPr>
            <a:lvl2pPr>
              <a:defRPr sz="2000"/>
            </a:lvl2pPr>
            <a:lvl3pPr>
              <a:defRPr sz="1800"/>
            </a:lvl3pPr>
            <a:lvl4pPr>
              <a:defRPr sz="1600"/>
            </a:lvl4pPr>
            <a:lvl5pPr>
              <a:defRPr sz="1600"/>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 name="Slide Number Placeholder 8">
            <a:extLst>
              <a:ext uri="{FF2B5EF4-FFF2-40B4-BE49-F238E27FC236}">
                <a16:creationId xmlns:a16="http://schemas.microsoft.com/office/drawing/2014/main" id="{F2D47686-1909-4945-88F3-4D4DAB93FD88}"/>
              </a:ext>
            </a:extLst>
          </p:cNvPr>
          <p:cNvSpPr>
            <a:spLocks noGrp="1"/>
          </p:cNvSpPr>
          <p:nvPr>
            <p:ph type="sldNum" sz="quarter" idx="12"/>
          </p:nvPr>
        </p:nvSpPr>
        <p:spPr/>
        <p:txBody>
          <a:body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84911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6620-DEB0-4826-9BC2-B12276101D61}"/>
              </a:ext>
            </a:extLst>
          </p:cNvPr>
          <p:cNvSpPr>
            <a:spLocks noGrp="1"/>
          </p:cNvSpPr>
          <p:nvPr>
            <p:ph type="title"/>
          </p:nvPr>
        </p:nvSpPr>
        <p:spPr/>
        <p:txBody>
          <a:bodyPr>
            <a:noAutofit/>
          </a:bodyPr>
          <a:lstStyle/>
          <a:p>
            <a:r>
              <a:rPr lang="en-AU"/>
              <a:t>Click to edit Master title style</a:t>
            </a:r>
          </a:p>
        </p:txBody>
      </p:sp>
      <p:sp>
        <p:nvSpPr>
          <p:cNvPr id="5" name="Slide Number Placeholder 4">
            <a:extLst>
              <a:ext uri="{FF2B5EF4-FFF2-40B4-BE49-F238E27FC236}">
                <a16:creationId xmlns:a16="http://schemas.microsoft.com/office/drawing/2014/main" id="{CA053858-B4C2-4075-B23B-134BD5A193E9}"/>
              </a:ext>
            </a:extLst>
          </p:cNvPr>
          <p:cNvSpPr>
            <a:spLocks noGrp="1"/>
          </p:cNvSpPr>
          <p:nvPr>
            <p:ph type="sldNum" sz="quarter" idx="12"/>
          </p:nvPr>
        </p:nvSpPr>
        <p:spPr/>
        <p:txBody>
          <a:body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99779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AA91A7-3C10-419A-ABB1-AECE0303767B}"/>
              </a:ext>
            </a:extLst>
          </p:cNvPr>
          <p:cNvSpPr>
            <a:spLocks noGrp="1"/>
          </p:cNvSpPr>
          <p:nvPr>
            <p:ph type="sldNum" sz="quarter" idx="12"/>
          </p:nvPr>
        </p:nvSpPr>
        <p:spPr/>
        <p:txBody>
          <a:body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68763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422501-4892-4985-A64A-780B5312CF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33" r="14197"/>
          <a:stretch/>
        </p:blipFill>
        <p:spPr>
          <a:xfrm>
            <a:off x="3992547" y="-1"/>
            <a:ext cx="8199453" cy="6857999"/>
          </a:xfrm>
          <a:prstGeom prst="rect">
            <a:avLst/>
          </a:prstGeom>
        </p:spPr>
      </p:pic>
      <p:sp>
        <p:nvSpPr>
          <p:cNvPr id="10" name="Freeform 6">
            <a:extLst>
              <a:ext uri="{FF2B5EF4-FFF2-40B4-BE49-F238E27FC236}">
                <a16:creationId xmlns:a16="http://schemas.microsoft.com/office/drawing/2014/main" id="{8C716C8E-24A9-4551-B880-749B6606B0EF}"/>
              </a:ext>
            </a:extLst>
          </p:cNvPr>
          <p:cNvSpPr>
            <a:spLocks/>
          </p:cNvSpPr>
          <p:nvPr userDrawn="1"/>
        </p:nvSpPr>
        <p:spPr bwMode="auto">
          <a:xfrm>
            <a:off x="3986830" y="0"/>
            <a:ext cx="1024247" cy="6858000"/>
          </a:xfrm>
          <a:custGeom>
            <a:avLst/>
            <a:gdLst>
              <a:gd name="T0" fmla="*/ 0 w 483"/>
              <a:gd name="T1" fmla="*/ 0 h 4312"/>
              <a:gd name="T2" fmla="*/ 0 w 483"/>
              <a:gd name="T3" fmla="*/ 4312 h 4312"/>
              <a:gd name="T4" fmla="*/ 8 w 483"/>
              <a:gd name="T5" fmla="*/ 4312 h 4312"/>
              <a:gd name="T6" fmla="*/ 483 w 483"/>
              <a:gd name="T7" fmla="*/ 0 h 4312"/>
              <a:gd name="T8" fmla="*/ 0 w 483"/>
              <a:gd name="T9" fmla="*/ 0 h 4312"/>
            </a:gdLst>
            <a:ahLst/>
            <a:cxnLst>
              <a:cxn ang="0">
                <a:pos x="T0" y="T1"/>
              </a:cxn>
              <a:cxn ang="0">
                <a:pos x="T2" y="T3"/>
              </a:cxn>
              <a:cxn ang="0">
                <a:pos x="T4" y="T5"/>
              </a:cxn>
              <a:cxn ang="0">
                <a:pos x="T6" y="T7"/>
              </a:cxn>
              <a:cxn ang="0">
                <a:pos x="T8" y="T9"/>
              </a:cxn>
            </a:cxnLst>
            <a:rect l="0" t="0" r="r" b="b"/>
            <a:pathLst>
              <a:path w="483" h="4312">
                <a:moveTo>
                  <a:pt x="0" y="0"/>
                </a:moveTo>
                <a:lnTo>
                  <a:pt x="0" y="4312"/>
                </a:lnTo>
                <a:lnTo>
                  <a:pt x="8" y="4312"/>
                </a:lnTo>
                <a:lnTo>
                  <a:pt x="483"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 name="TextBox 5">
            <a:extLst>
              <a:ext uri="{FF2B5EF4-FFF2-40B4-BE49-F238E27FC236}">
                <a16:creationId xmlns:a16="http://schemas.microsoft.com/office/drawing/2014/main" id="{74A3B06F-2EC3-45F5-A414-06438717E9D1}"/>
              </a:ext>
            </a:extLst>
          </p:cNvPr>
          <p:cNvSpPr txBox="1"/>
          <p:nvPr userDrawn="1"/>
        </p:nvSpPr>
        <p:spPr>
          <a:xfrm>
            <a:off x="575733" y="1416817"/>
            <a:ext cx="5520267" cy="677108"/>
          </a:xfrm>
          <a:prstGeom prst="rect">
            <a:avLst/>
          </a:prstGeom>
          <a:noFill/>
        </p:spPr>
        <p:txBody>
          <a:bodyPr wrap="square" lIns="0" tIns="0" rIns="0" bIns="0" rtlCol="0">
            <a:spAutoFit/>
          </a:bodyPr>
          <a:lstStyle/>
          <a:p>
            <a:r>
              <a:rPr lang="en-US" sz="4400">
                <a:solidFill>
                  <a:srgbClr val="052460"/>
                </a:solidFill>
                <a:latin typeface="Adobe Garamond Pro Bold" panose="02020702060506020403" pitchFamily="18" charset="0"/>
              </a:rPr>
              <a:t>Questions?</a:t>
            </a:r>
            <a:endParaRPr lang="en-AU">
              <a:solidFill>
                <a:prstClr val="black"/>
              </a:solidFill>
            </a:endParaRPr>
          </a:p>
        </p:txBody>
      </p:sp>
    </p:spTree>
    <p:extLst>
      <p:ext uri="{BB962C8B-B14F-4D97-AF65-F5344CB8AC3E}">
        <p14:creationId xmlns:p14="http://schemas.microsoft.com/office/powerpoint/2010/main" val="37591402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024F0-5E28-454C-9B42-18692404AE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0038" r="14429" b="8640"/>
          <a:stretch/>
        </p:blipFill>
        <p:spPr>
          <a:xfrm>
            <a:off x="3839459" y="0"/>
            <a:ext cx="8352541" cy="6858000"/>
          </a:xfrm>
          <a:prstGeom prst="rect">
            <a:avLst/>
          </a:prstGeom>
        </p:spPr>
      </p:pic>
      <p:sp>
        <p:nvSpPr>
          <p:cNvPr id="10" name="Freeform 6">
            <a:extLst>
              <a:ext uri="{FF2B5EF4-FFF2-40B4-BE49-F238E27FC236}">
                <a16:creationId xmlns:a16="http://schemas.microsoft.com/office/drawing/2014/main" id="{8C716C8E-24A9-4551-B880-749B6606B0EF}"/>
              </a:ext>
            </a:extLst>
          </p:cNvPr>
          <p:cNvSpPr>
            <a:spLocks/>
          </p:cNvSpPr>
          <p:nvPr/>
        </p:nvSpPr>
        <p:spPr bwMode="auto">
          <a:xfrm>
            <a:off x="3839459" y="0"/>
            <a:ext cx="1024247" cy="6858000"/>
          </a:xfrm>
          <a:custGeom>
            <a:avLst/>
            <a:gdLst>
              <a:gd name="T0" fmla="*/ 0 w 483"/>
              <a:gd name="T1" fmla="*/ 0 h 4312"/>
              <a:gd name="T2" fmla="*/ 0 w 483"/>
              <a:gd name="T3" fmla="*/ 4312 h 4312"/>
              <a:gd name="T4" fmla="*/ 8 w 483"/>
              <a:gd name="T5" fmla="*/ 4312 h 4312"/>
              <a:gd name="T6" fmla="*/ 483 w 483"/>
              <a:gd name="T7" fmla="*/ 0 h 4312"/>
              <a:gd name="T8" fmla="*/ 0 w 483"/>
              <a:gd name="T9" fmla="*/ 0 h 4312"/>
            </a:gdLst>
            <a:ahLst/>
            <a:cxnLst>
              <a:cxn ang="0">
                <a:pos x="T0" y="T1"/>
              </a:cxn>
              <a:cxn ang="0">
                <a:pos x="T2" y="T3"/>
              </a:cxn>
              <a:cxn ang="0">
                <a:pos x="T4" y="T5"/>
              </a:cxn>
              <a:cxn ang="0">
                <a:pos x="T6" y="T7"/>
              </a:cxn>
              <a:cxn ang="0">
                <a:pos x="T8" y="T9"/>
              </a:cxn>
            </a:cxnLst>
            <a:rect l="0" t="0" r="r" b="b"/>
            <a:pathLst>
              <a:path w="483" h="4312">
                <a:moveTo>
                  <a:pt x="0" y="0"/>
                </a:moveTo>
                <a:lnTo>
                  <a:pt x="0" y="4312"/>
                </a:lnTo>
                <a:lnTo>
                  <a:pt x="8" y="4312"/>
                </a:lnTo>
                <a:lnTo>
                  <a:pt x="483"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 name="TextBox 5">
            <a:extLst>
              <a:ext uri="{FF2B5EF4-FFF2-40B4-BE49-F238E27FC236}">
                <a16:creationId xmlns:a16="http://schemas.microsoft.com/office/drawing/2014/main" id="{74A3B06F-2EC3-45F5-A414-06438717E9D1}"/>
              </a:ext>
            </a:extLst>
          </p:cNvPr>
          <p:cNvSpPr txBox="1"/>
          <p:nvPr userDrawn="1"/>
        </p:nvSpPr>
        <p:spPr>
          <a:xfrm>
            <a:off x="473345" y="1146347"/>
            <a:ext cx="3688577" cy="553998"/>
          </a:xfrm>
          <a:prstGeom prst="rect">
            <a:avLst/>
          </a:prstGeom>
          <a:noFill/>
        </p:spPr>
        <p:txBody>
          <a:bodyPr wrap="square" lIns="0" tIns="0" rIns="0" bIns="0" rtlCol="0">
            <a:spAutoFit/>
          </a:bodyPr>
          <a:lstStyle/>
          <a:p>
            <a:r>
              <a:rPr lang="en-US" sz="3600">
                <a:solidFill>
                  <a:srgbClr val="052460"/>
                </a:solidFill>
                <a:latin typeface="Adobe Garamond Pro Bold" panose="02020702060506020403" pitchFamily="18" charset="0"/>
              </a:rPr>
              <a:t>Thank you!</a:t>
            </a:r>
            <a:endParaRPr lang="en-AU" sz="3600">
              <a:solidFill>
                <a:prstClr val="black"/>
              </a:solidFill>
            </a:endParaRPr>
          </a:p>
        </p:txBody>
      </p:sp>
      <p:sp>
        <p:nvSpPr>
          <p:cNvPr id="12" name="Content Placeholder 5">
            <a:extLst>
              <a:ext uri="{FF2B5EF4-FFF2-40B4-BE49-F238E27FC236}">
                <a16:creationId xmlns:a16="http://schemas.microsoft.com/office/drawing/2014/main" id="{A5848CF1-67DB-416A-9C9B-5CC4C6F1DFD0}"/>
              </a:ext>
            </a:extLst>
          </p:cNvPr>
          <p:cNvSpPr txBox="1">
            <a:spLocks noChangeArrowheads="1"/>
          </p:cNvSpPr>
          <p:nvPr userDrawn="1"/>
        </p:nvSpPr>
        <p:spPr bwMode="auto">
          <a:xfrm>
            <a:off x="529509" y="3824390"/>
            <a:ext cx="3483801" cy="1523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rtlCol="0">
            <a:spAutoFit/>
          </a:bodyPr>
          <a:lstStyle>
            <a:lvl1pPr marL="285750" indent="-285750" algn="l" defTabSz="914400" rtl="0" eaLnBrk="0" latinLnBrk="0" hangingPunct="0">
              <a:spcBef>
                <a:spcPct val="20000"/>
              </a:spcBef>
              <a:buFont typeface="Arial" pitchFamily="34" charset="0"/>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Font typeface="Arial" pitchFamily="34" charset="0"/>
              <a:buChar char="–"/>
              <a:defRPr sz="2800" kern="1200">
                <a:solidFill>
                  <a:schemeClr val="tx1"/>
                </a:solidFill>
                <a:latin typeface="Arial" charset="0"/>
                <a:ea typeface="+mn-ea"/>
                <a:cs typeface="+mn-cs"/>
              </a:defRPr>
            </a:lvl2pPr>
            <a:lvl3pPr marL="1143000" indent="-228600" algn="l" defTabSz="914400" rtl="0" eaLnBrk="0" latinLnBrk="0" hangingPunct="0">
              <a:spcBef>
                <a:spcPct val="20000"/>
              </a:spcBef>
              <a:buFont typeface="Arial" pitchFamily="34" charset="0"/>
              <a:buChar char="•"/>
              <a:defRPr sz="2400" kern="1200">
                <a:solidFill>
                  <a:schemeClr val="tx1"/>
                </a:solidFill>
                <a:latin typeface="Arial" charset="0"/>
                <a:ea typeface="+mn-ea"/>
                <a:cs typeface="+mn-cs"/>
              </a:defRPr>
            </a:lvl3pPr>
            <a:lvl4pPr marL="1600200" indent="-228600" algn="l" defTabSz="914400" rtl="0" eaLnBrk="0" latinLnBrk="0" hangingPunct="0">
              <a:spcBef>
                <a:spcPct val="20000"/>
              </a:spcBef>
              <a:buFont typeface="Arial" pitchFamily="34" charset="0"/>
              <a:buChar char="–"/>
              <a:defRPr sz="2000" kern="1200">
                <a:solidFill>
                  <a:schemeClr val="tx1"/>
                </a:solidFill>
                <a:latin typeface="Arial" charset="0"/>
                <a:ea typeface="+mn-ea"/>
                <a:cs typeface="+mn-cs"/>
              </a:defRPr>
            </a:lvl4pPr>
            <a:lvl5pPr marL="2057400" indent="-228600" algn="l" defTabSz="914400" rtl="0" eaLnBrk="0" latinLnBrk="0" hangingPunct="0">
              <a:spcBef>
                <a:spcPct val="20000"/>
              </a:spcBef>
              <a:buFont typeface="Arial" pitchFamily="34" charset="0"/>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9pPr>
          </a:lstStyle>
          <a:p>
            <a:pPr marL="90488" lvl="1" indent="0" eaLnBrk="1" fontAlgn="auto" hangingPunct="1">
              <a:spcBef>
                <a:spcPts val="0"/>
              </a:spcBef>
              <a:spcAft>
                <a:spcPts val="1800"/>
              </a:spcAft>
              <a:buClr>
                <a:srgbClr val="CF6500"/>
              </a:buClr>
              <a:buFont typeface="Arial" pitchFamily="34" charset="0"/>
              <a:buNone/>
            </a:pPr>
            <a:r>
              <a:rPr lang="en-AU" sz="1400" b="1">
                <a:solidFill>
                  <a:srgbClr val="F37121"/>
                </a:solidFill>
                <a:latin typeface="Raleway" panose="020B0503030101060003" pitchFamily="34" charset="0"/>
                <a:cs typeface="Arial" pitchFamily="34" charset="0"/>
              </a:rPr>
              <a:t>GET INVOLVED</a:t>
            </a:r>
          </a:p>
          <a:p>
            <a:pPr marL="90488" lvl="1" indent="0" eaLnBrk="1" fontAlgn="auto" hangingPunct="1">
              <a:spcBef>
                <a:spcPts val="0"/>
              </a:spcBef>
              <a:spcAft>
                <a:spcPts val="600"/>
              </a:spcAft>
              <a:buClr>
                <a:srgbClr val="CF6500"/>
              </a:buClr>
              <a:buFont typeface="Arial" pitchFamily="34" charset="0"/>
              <a:buNone/>
            </a:pPr>
            <a:r>
              <a:rPr lang="en-AU" sz="1400" b="1">
                <a:solidFill>
                  <a:srgbClr val="F37121"/>
                </a:solidFill>
                <a:latin typeface="Raleway" panose="020B0503030101060003" pitchFamily="34" charset="0"/>
                <a:cs typeface="Arial" pitchFamily="34" charset="0"/>
              </a:rPr>
              <a:t>P</a:t>
            </a:r>
            <a:r>
              <a:rPr lang="en-AU" sz="1800">
                <a:solidFill>
                  <a:srgbClr val="052460"/>
                </a:solidFill>
                <a:latin typeface="Adobe Garamond Pro"/>
                <a:cs typeface="Arial" pitchFamily="34" charset="0"/>
              </a:rPr>
              <a:t>   1300 889 670 </a:t>
            </a:r>
          </a:p>
          <a:p>
            <a:pPr marL="90488" lvl="1" indent="0" eaLnBrk="1" fontAlgn="auto" hangingPunct="1">
              <a:spcBef>
                <a:spcPts val="0"/>
              </a:spcBef>
              <a:spcAft>
                <a:spcPts val="600"/>
              </a:spcAft>
              <a:buClr>
                <a:srgbClr val="CF6500"/>
              </a:buClr>
              <a:buFont typeface="Arial" pitchFamily="34" charset="0"/>
              <a:buNone/>
            </a:pPr>
            <a:r>
              <a:rPr lang="en-AU" sz="1400" b="1">
                <a:solidFill>
                  <a:srgbClr val="F37121"/>
                </a:solidFill>
                <a:latin typeface="Raleway" panose="020B0503030101060003" pitchFamily="34" charset="0"/>
                <a:cs typeface="Arial" pitchFamily="34" charset="0"/>
              </a:rPr>
              <a:t>E</a:t>
            </a:r>
            <a:r>
              <a:rPr lang="en-AU" sz="1800">
                <a:solidFill>
                  <a:srgbClr val="052460"/>
                </a:solidFill>
                <a:latin typeface="Adobe Garamond Pro"/>
                <a:cs typeface="Arial" pitchFamily="34" charset="0"/>
              </a:rPr>
              <a:t> </a:t>
            </a:r>
            <a:r>
              <a:rPr lang="en-AU" sz="1800" spc="-150">
                <a:solidFill>
                  <a:srgbClr val="052460"/>
                </a:solidFill>
                <a:latin typeface="Adobe Garamond Pro"/>
                <a:cs typeface="Arial" pitchFamily="34" charset="0"/>
              </a:rPr>
              <a:t>  </a:t>
            </a:r>
            <a:r>
              <a:rPr lang="en-AU" sz="1800">
                <a:solidFill>
                  <a:srgbClr val="052460"/>
                </a:solidFill>
                <a:latin typeface="Adobe Garamond Pro"/>
                <a:cs typeface="Arial" pitchFamily="34" charset="0"/>
              </a:rPr>
              <a:t> </a:t>
            </a:r>
            <a:r>
              <a:rPr lang="en-AU" sz="1800" b="1">
                <a:solidFill>
                  <a:srgbClr val="052460"/>
                </a:solidFill>
                <a:latin typeface="Adobe Garamond Pro"/>
                <a:cs typeface="Arial" pitchFamily="34" charset="0"/>
              </a:rPr>
              <a:t>training@fia.org.au </a:t>
            </a:r>
          </a:p>
          <a:p>
            <a:pPr marL="90488" lvl="1" indent="0" eaLnBrk="1" fontAlgn="auto" hangingPunct="1">
              <a:spcBef>
                <a:spcPts val="0"/>
              </a:spcBef>
              <a:spcAft>
                <a:spcPts val="600"/>
              </a:spcAft>
              <a:buClr>
                <a:srgbClr val="CF6500"/>
              </a:buClr>
              <a:buFont typeface="Arial" pitchFamily="34" charset="0"/>
              <a:buNone/>
            </a:pPr>
            <a:r>
              <a:rPr lang="en-AU" sz="1400" b="1">
                <a:solidFill>
                  <a:srgbClr val="F37121"/>
                </a:solidFill>
                <a:latin typeface="Raleway" panose="020B0503030101060003" pitchFamily="34" charset="0"/>
                <a:cs typeface="Arial" pitchFamily="34" charset="0"/>
              </a:rPr>
              <a:t>W</a:t>
            </a:r>
            <a:r>
              <a:rPr lang="en-AU" sz="1400" b="1" spc="-150">
                <a:solidFill>
                  <a:srgbClr val="F37121"/>
                </a:solidFill>
                <a:latin typeface="Raleway" panose="020B0503030101060003" pitchFamily="34" charset="0"/>
                <a:cs typeface="Arial" pitchFamily="34" charset="0"/>
              </a:rPr>
              <a:t> </a:t>
            </a:r>
            <a:r>
              <a:rPr lang="en-AU" sz="1400" b="1">
                <a:solidFill>
                  <a:srgbClr val="F37121"/>
                </a:solidFill>
                <a:latin typeface="Raleway" panose="020B0503030101060003" pitchFamily="34" charset="0"/>
                <a:cs typeface="Arial" pitchFamily="34" charset="0"/>
              </a:rPr>
              <a:t>  </a:t>
            </a:r>
            <a:r>
              <a:rPr lang="en-AU" sz="1800" b="1">
                <a:solidFill>
                  <a:srgbClr val="1F2C5E"/>
                </a:solidFill>
                <a:latin typeface="Adobe Garamond Pro"/>
                <a:cs typeface="Arial" pitchFamily="34" charset="0"/>
              </a:rPr>
              <a:t>fia.org.au  </a:t>
            </a:r>
            <a:endParaRPr lang="en-AU" sz="1800" b="1">
              <a:solidFill>
                <a:srgbClr val="052460"/>
              </a:solidFill>
              <a:latin typeface="Adobe Garamond Pro"/>
              <a:cs typeface="Arial" pitchFamily="34" charset="0"/>
            </a:endParaRPr>
          </a:p>
        </p:txBody>
      </p:sp>
    </p:spTree>
    <p:extLst>
      <p:ext uri="{BB962C8B-B14F-4D97-AF65-F5344CB8AC3E}">
        <p14:creationId xmlns:p14="http://schemas.microsoft.com/office/powerpoint/2010/main" val="39960414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Splitter - Blue Reversed">
    <p:bg>
      <p:bgPr>
        <a:solidFill>
          <a:srgbClr val="1E3D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0620-661F-4765-B58C-0F232B5E7107}"/>
              </a:ext>
            </a:extLst>
          </p:cNvPr>
          <p:cNvSpPr>
            <a:spLocks noGrp="1"/>
          </p:cNvSpPr>
          <p:nvPr>
            <p:ph type="title"/>
          </p:nvPr>
        </p:nvSpPr>
        <p:spPr>
          <a:xfrm>
            <a:off x="575734" y="2026263"/>
            <a:ext cx="11040533" cy="1500188"/>
          </a:xfrm>
        </p:spPr>
        <p:txBody>
          <a:bodyPr wrap="square" anchor="b"/>
          <a:lstStyle>
            <a:lvl1pPr>
              <a:defRPr sz="4400">
                <a:solidFill>
                  <a:schemeClr val="tx1"/>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C81147D-D125-4956-93F2-534C89B74C74}"/>
              </a:ext>
            </a:extLst>
          </p:cNvPr>
          <p:cNvSpPr>
            <a:spLocks noGrp="1"/>
          </p:cNvSpPr>
          <p:nvPr>
            <p:ph type="body" idx="1"/>
          </p:nvPr>
        </p:nvSpPr>
        <p:spPr>
          <a:xfrm>
            <a:off x="575734" y="3622311"/>
            <a:ext cx="11040533" cy="1125537"/>
          </a:xfrm>
        </p:spPr>
        <p:txBody>
          <a:bodyPr lIns="36000"/>
          <a:lstStyle>
            <a:lvl1pPr marL="0" indent="0">
              <a:buNone/>
              <a:defRPr sz="16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4">
            <a:extLst>
              <a:ext uri="{FF2B5EF4-FFF2-40B4-BE49-F238E27FC236}">
                <a16:creationId xmlns:a16="http://schemas.microsoft.com/office/drawing/2014/main" id="{60BD1097-2B3B-4548-8918-4B50ED37A948}"/>
              </a:ext>
            </a:extLst>
          </p:cNvPr>
          <p:cNvSpPr>
            <a:spLocks noGrp="1"/>
          </p:cNvSpPr>
          <p:nvPr>
            <p:ph type="sldNum" sz="quarter" idx="10"/>
          </p:nvPr>
        </p:nvSpPr>
        <p:spPr/>
        <p:txBody>
          <a:bodyPr/>
          <a:lstStyle/>
          <a:p>
            <a:fld id="{C5FB897B-24DD-4A82-808E-BC742D3B7DD4}" type="slidenum">
              <a:rPr lang="en-AU" smtClean="0"/>
              <a:pPr/>
              <a:t>‹#›</a:t>
            </a:fld>
            <a:endParaRPr lang="en-AU"/>
          </a:p>
        </p:txBody>
      </p:sp>
      <p:pic>
        <p:nvPicPr>
          <p:cNvPr id="6" name="Picture 5">
            <a:extLst>
              <a:ext uri="{FF2B5EF4-FFF2-40B4-BE49-F238E27FC236}">
                <a16:creationId xmlns:a16="http://schemas.microsoft.com/office/drawing/2014/main" id="{5E00990F-E3AA-4F1E-BDFF-0E5A56A92736}"/>
              </a:ext>
            </a:extLst>
          </p:cNvPr>
          <p:cNvPicPr>
            <a:picLocks noChangeAspect="1"/>
          </p:cNvPicPr>
          <p:nvPr userDrawn="1"/>
        </p:nvPicPr>
        <p:blipFill>
          <a:blip r:embed="rId2">
            <a:lum bright="10000"/>
            <a:extLst>
              <a:ext uri="{28A0092B-C50C-407E-A947-70E740481C1C}">
                <a14:useLocalDpi xmlns:a14="http://schemas.microsoft.com/office/drawing/2010/main" val="0"/>
              </a:ext>
            </a:extLst>
          </a:blip>
          <a:stretch>
            <a:fillRect/>
          </a:stretch>
        </p:blipFill>
        <p:spPr>
          <a:xfrm>
            <a:off x="575733" y="5699425"/>
            <a:ext cx="1625058" cy="757349"/>
          </a:xfrm>
          <a:prstGeom prst="rect">
            <a:avLst/>
          </a:prstGeom>
        </p:spPr>
      </p:pic>
    </p:spTree>
    <p:extLst>
      <p:ext uri="{BB962C8B-B14F-4D97-AF65-F5344CB8AC3E}">
        <p14:creationId xmlns:p14="http://schemas.microsoft.com/office/powerpoint/2010/main" val="66808818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imary Logo Cen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C5AC6-B60B-4F0C-8E5F-C0FD75FCB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1794" y="2007839"/>
            <a:ext cx="6168415" cy="2842322"/>
          </a:xfrm>
          <a:prstGeom prst="rect">
            <a:avLst/>
          </a:prstGeom>
        </p:spPr>
      </p:pic>
    </p:spTree>
    <p:extLst>
      <p:ext uri="{BB962C8B-B14F-4D97-AF65-F5344CB8AC3E}">
        <p14:creationId xmlns:p14="http://schemas.microsoft.com/office/powerpoint/2010/main" val="2115697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imary Logo Rev Center">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C5AC6-B60B-4F0C-8E5F-C0FD75FCB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6520" y="2007839"/>
            <a:ext cx="6158960" cy="2842322"/>
          </a:xfrm>
          <a:prstGeom prst="rect">
            <a:avLst/>
          </a:prstGeom>
        </p:spPr>
      </p:pic>
    </p:spTree>
    <p:extLst>
      <p:ext uri="{BB962C8B-B14F-4D97-AF65-F5344CB8AC3E}">
        <p14:creationId xmlns:p14="http://schemas.microsoft.com/office/powerpoint/2010/main" val="330476201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2825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Splitter -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0620-661F-4765-B58C-0F232B5E7107}"/>
              </a:ext>
            </a:extLst>
          </p:cNvPr>
          <p:cNvSpPr>
            <a:spLocks noGrp="1"/>
          </p:cNvSpPr>
          <p:nvPr>
            <p:ph type="title"/>
          </p:nvPr>
        </p:nvSpPr>
        <p:spPr>
          <a:xfrm>
            <a:off x="575734" y="2026263"/>
            <a:ext cx="11040533" cy="1500188"/>
          </a:xfrm>
        </p:spPr>
        <p:txBody>
          <a:bodyPr wrap="square" anchor="b"/>
          <a:lstStyle>
            <a:lvl1pPr>
              <a:defRPr sz="44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C81147D-D125-4956-93F2-534C89B74C74}"/>
              </a:ext>
            </a:extLst>
          </p:cNvPr>
          <p:cNvSpPr>
            <a:spLocks noGrp="1"/>
          </p:cNvSpPr>
          <p:nvPr>
            <p:ph type="body" idx="1"/>
          </p:nvPr>
        </p:nvSpPr>
        <p:spPr>
          <a:xfrm>
            <a:off x="575734" y="3622311"/>
            <a:ext cx="11040533" cy="1125537"/>
          </a:xfrm>
        </p:spPr>
        <p:txBody>
          <a:bodyPr lIns="36000"/>
          <a:lstStyle>
            <a:lvl1pPr marL="0" indent="0">
              <a:buNone/>
              <a:defRPr sz="16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4">
            <a:extLst>
              <a:ext uri="{FF2B5EF4-FFF2-40B4-BE49-F238E27FC236}">
                <a16:creationId xmlns:a16="http://schemas.microsoft.com/office/drawing/2014/main" id="{60BD1097-2B3B-4548-8918-4B50ED37A948}"/>
              </a:ext>
            </a:extLst>
          </p:cNvPr>
          <p:cNvSpPr>
            <a:spLocks noGrp="1"/>
          </p:cNvSpPr>
          <p:nvPr>
            <p:ph type="sldNum" sz="quarter" idx="10"/>
          </p:nvPr>
        </p:nvSpPr>
        <p:spPr/>
        <p:txBody>
          <a:bodyPr/>
          <a:lstStyle/>
          <a:p>
            <a:fld id="{C5FB897B-24DD-4A82-808E-BC742D3B7DD4}" type="slidenum">
              <a:rPr lang="en-AU" smtClean="0"/>
              <a:pPr/>
              <a:t>‹#›</a:t>
            </a:fld>
            <a:endParaRPr lang="en-AU"/>
          </a:p>
        </p:txBody>
      </p:sp>
    </p:spTree>
    <p:extLst>
      <p:ext uri="{BB962C8B-B14F-4D97-AF65-F5344CB8AC3E}">
        <p14:creationId xmlns:p14="http://schemas.microsoft.com/office/powerpoint/2010/main" val="150794776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Splitter Angl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0620-661F-4765-B58C-0F232B5E7107}"/>
              </a:ext>
            </a:extLst>
          </p:cNvPr>
          <p:cNvSpPr>
            <a:spLocks noGrp="1"/>
          </p:cNvSpPr>
          <p:nvPr>
            <p:ph type="title"/>
          </p:nvPr>
        </p:nvSpPr>
        <p:spPr>
          <a:xfrm>
            <a:off x="1762398" y="2026263"/>
            <a:ext cx="9853869" cy="1500188"/>
          </a:xfrm>
        </p:spPr>
        <p:txBody>
          <a:bodyPr wrap="square" anchor="b"/>
          <a:lstStyle>
            <a:lvl1pPr>
              <a:defRPr sz="4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C81147D-D125-4956-93F2-534C89B74C74}"/>
              </a:ext>
            </a:extLst>
          </p:cNvPr>
          <p:cNvSpPr>
            <a:spLocks noGrp="1"/>
          </p:cNvSpPr>
          <p:nvPr>
            <p:ph type="body" idx="1"/>
          </p:nvPr>
        </p:nvSpPr>
        <p:spPr>
          <a:xfrm>
            <a:off x="1762398" y="3622311"/>
            <a:ext cx="9853869" cy="1125537"/>
          </a:xfrm>
        </p:spPr>
        <p:txBody>
          <a:bodyPr lIns="36000"/>
          <a:lstStyle>
            <a:lvl1pPr marL="0" indent="0">
              <a:buNone/>
              <a:defRPr sz="1400">
                <a:solidFill>
                  <a:schemeClr val="tx1">
                    <a:lumMod val="50000"/>
                    <a:lumOff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4">
            <a:extLst>
              <a:ext uri="{FF2B5EF4-FFF2-40B4-BE49-F238E27FC236}">
                <a16:creationId xmlns:a16="http://schemas.microsoft.com/office/drawing/2014/main" id="{60BD1097-2B3B-4548-8918-4B50ED37A948}"/>
              </a:ext>
            </a:extLst>
          </p:cNvPr>
          <p:cNvSpPr>
            <a:spLocks noGrp="1"/>
          </p:cNvSpPr>
          <p:nvPr>
            <p:ph type="sldNum" sz="quarter" idx="10"/>
          </p:nvPr>
        </p:nvSpPr>
        <p:spPr/>
        <p:txBody>
          <a:bodyPr/>
          <a:lstStyle/>
          <a:p>
            <a:fld id="{C5FB897B-24DD-4A82-808E-BC742D3B7DD4}" type="slidenum">
              <a:rPr lang="en-AU" smtClean="0"/>
              <a:pPr/>
              <a:t>‹#›</a:t>
            </a:fld>
            <a:endParaRPr lang="en-AU"/>
          </a:p>
        </p:txBody>
      </p:sp>
      <p:sp>
        <p:nvSpPr>
          <p:cNvPr id="8" name="Rectangle 7">
            <a:extLst>
              <a:ext uri="{FF2B5EF4-FFF2-40B4-BE49-F238E27FC236}">
                <a16:creationId xmlns:a16="http://schemas.microsoft.com/office/drawing/2014/main" id="{CB57B541-B5A2-41E5-A74D-758724871512}"/>
              </a:ext>
            </a:extLst>
          </p:cNvPr>
          <p:cNvSpPr/>
          <p:nvPr userDrawn="1"/>
        </p:nvSpPr>
        <p:spPr>
          <a:xfrm>
            <a:off x="281354" y="5446208"/>
            <a:ext cx="3242268" cy="117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4">
            <a:extLst>
              <a:ext uri="{FF2B5EF4-FFF2-40B4-BE49-F238E27FC236}">
                <a16:creationId xmlns:a16="http://schemas.microsoft.com/office/drawing/2014/main" id="{E23106F5-218A-4A65-99A3-17A3A2568A7F}"/>
              </a:ext>
            </a:extLst>
          </p:cNvPr>
          <p:cNvGrpSpPr>
            <a:grpSpLocks noChangeAspect="1"/>
          </p:cNvGrpSpPr>
          <p:nvPr userDrawn="1"/>
        </p:nvGrpSpPr>
        <p:grpSpPr bwMode="auto">
          <a:xfrm>
            <a:off x="-16934" y="0"/>
            <a:ext cx="1802505" cy="6858000"/>
            <a:chOff x="-8" y="8"/>
            <a:chExt cx="850" cy="4312"/>
          </a:xfrm>
        </p:grpSpPr>
        <p:sp>
          <p:nvSpPr>
            <p:cNvPr id="11" name="Freeform 5">
              <a:extLst>
                <a:ext uri="{FF2B5EF4-FFF2-40B4-BE49-F238E27FC236}">
                  <a16:creationId xmlns:a16="http://schemas.microsoft.com/office/drawing/2014/main" id="{4B902B49-E156-48FF-9BA0-DE1A113E554D}"/>
                </a:ext>
              </a:extLst>
            </p:cNvPr>
            <p:cNvSpPr>
              <a:spLocks/>
            </p:cNvSpPr>
            <p:nvPr userDrawn="1"/>
          </p:nvSpPr>
          <p:spPr bwMode="auto">
            <a:xfrm>
              <a:off x="278" y="8"/>
              <a:ext cx="564" cy="4312"/>
            </a:xfrm>
            <a:custGeom>
              <a:avLst/>
              <a:gdLst>
                <a:gd name="T0" fmla="*/ 468 w 564"/>
                <a:gd name="T1" fmla="*/ 0 h 4312"/>
                <a:gd name="T2" fmla="*/ 0 w 564"/>
                <a:gd name="T3" fmla="*/ 4312 h 4312"/>
                <a:gd name="T4" fmla="*/ 87 w 564"/>
                <a:gd name="T5" fmla="*/ 4312 h 4312"/>
                <a:gd name="T6" fmla="*/ 564 w 564"/>
                <a:gd name="T7" fmla="*/ 0 h 4312"/>
                <a:gd name="T8" fmla="*/ 468 w 564"/>
                <a:gd name="T9" fmla="*/ 0 h 4312"/>
              </a:gdLst>
              <a:ahLst/>
              <a:cxnLst>
                <a:cxn ang="0">
                  <a:pos x="T0" y="T1"/>
                </a:cxn>
                <a:cxn ang="0">
                  <a:pos x="T2" y="T3"/>
                </a:cxn>
                <a:cxn ang="0">
                  <a:pos x="T4" y="T5"/>
                </a:cxn>
                <a:cxn ang="0">
                  <a:pos x="T6" y="T7"/>
                </a:cxn>
                <a:cxn ang="0">
                  <a:pos x="T8" y="T9"/>
                </a:cxn>
              </a:cxnLst>
              <a:rect l="0" t="0" r="r" b="b"/>
              <a:pathLst>
                <a:path w="564" h="4312">
                  <a:moveTo>
                    <a:pt x="468" y="0"/>
                  </a:moveTo>
                  <a:lnTo>
                    <a:pt x="0" y="4312"/>
                  </a:lnTo>
                  <a:lnTo>
                    <a:pt x="87" y="4312"/>
                  </a:lnTo>
                  <a:lnTo>
                    <a:pt x="564" y="0"/>
                  </a:lnTo>
                  <a:lnTo>
                    <a:pt x="468" y="0"/>
                  </a:lnTo>
                  <a:close/>
                </a:path>
              </a:pathLst>
            </a:custGeom>
            <a:solidFill>
              <a:srgbClr val="FF8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6">
              <a:extLst>
                <a:ext uri="{FF2B5EF4-FFF2-40B4-BE49-F238E27FC236}">
                  <a16:creationId xmlns:a16="http://schemas.microsoft.com/office/drawing/2014/main" id="{279900D2-5005-4F8D-90EC-62C96B25E291}"/>
                </a:ext>
              </a:extLst>
            </p:cNvPr>
            <p:cNvSpPr>
              <a:spLocks/>
            </p:cNvSpPr>
            <p:nvPr userDrawn="1"/>
          </p:nvSpPr>
          <p:spPr bwMode="auto">
            <a:xfrm>
              <a:off x="-8" y="8"/>
              <a:ext cx="754" cy="4312"/>
            </a:xfrm>
            <a:custGeom>
              <a:avLst/>
              <a:gdLst>
                <a:gd name="T0" fmla="*/ 0 w 754"/>
                <a:gd name="T1" fmla="*/ 0 h 4312"/>
                <a:gd name="T2" fmla="*/ 0 w 754"/>
                <a:gd name="T3" fmla="*/ 4312 h 4312"/>
                <a:gd name="T4" fmla="*/ 286 w 754"/>
                <a:gd name="T5" fmla="*/ 4312 h 4312"/>
                <a:gd name="T6" fmla="*/ 754 w 754"/>
                <a:gd name="T7" fmla="*/ 0 h 4312"/>
                <a:gd name="T8" fmla="*/ 0 w 754"/>
                <a:gd name="T9" fmla="*/ 0 h 4312"/>
              </a:gdLst>
              <a:ahLst/>
              <a:cxnLst>
                <a:cxn ang="0">
                  <a:pos x="T0" y="T1"/>
                </a:cxn>
                <a:cxn ang="0">
                  <a:pos x="T2" y="T3"/>
                </a:cxn>
                <a:cxn ang="0">
                  <a:pos x="T4" y="T5"/>
                </a:cxn>
                <a:cxn ang="0">
                  <a:pos x="T6" y="T7"/>
                </a:cxn>
                <a:cxn ang="0">
                  <a:pos x="T8" y="T9"/>
                </a:cxn>
              </a:cxnLst>
              <a:rect l="0" t="0" r="r" b="b"/>
              <a:pathLst>
                <a:path w="754" h="4312">
                  <a:moveTo>
                    <a:pt x="0" y="0"/>
                  </a:moveTo>
                  <a:lnTo>
                    <a:pt x="0" y="4312"/>
                  </a:lnTo>
                  <a:lnTo>
                    <a:pt x="286" y="4312"/>
                  </a:lnTo>
                  <a:lnTo>
                    <a:pt x="754" y="0"/>
                  </a:lnTo>
                  <a:lnTo>
                    <a:pt x="0" y="0"/>
                  </a:lnTo>
                  <a:close/>
                </a:path>
              </a:pathLst>
            </a:custGeom>
            <a:solidFill>
              <a:srgbClr val="1E3D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88618239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FE0DCB-1DA8-4AEB-BCFE-A4BD1EA3A4A3}"/>
              </a:ext>
            </a:extLst>
          </p:cNvPr>
          <p:cNvSpPr>
            <a:spLocks noGrp="1"/>
          </p:cNvSpPr>
          <p:nvPr>
            <p:ph type="title"/>
          </p:nvPr>
        </p:nvSpPr>
        <p:spPr>
          <a:xfrm>
            <a:off x="575734" y="404814"/>
            <a:ext cx="11040533" cy="1285875"/>
          </a:xfrm>
        </p:spPr>
        <p:txBody>
          <a:bodyPr>
            <a:noAutofit/>
          </a:bodyPr>
          <a:lstStyle/>
          <a:p>
            <a:r>
              <a:rPr lang="en-US"/>
              <a:t>Click to edit Master title style</a:t>
            </a:r>
            <a:endParaRPr lang="en-AU"/>
          </a:p>
        </p:txBody>
      </p:sp>
      <p:sp>
        <p:nvSpPr>
          <p:cNvPr id="8" name="Slide Number Placeholder 5">
            <a:extLst>
              <a:ext uri="{FF2B5EF4-FFF2-40B4-BE49-F238E27FC236}">
                <a16:creationId xmlns:a16="http://schemas.microsoft.com/office/drawing/2014/main" id="{314883E0-8476-4579-9EE9-57AA66E2BFAD}"/>
              </a:ext>
            </a:extLst>
          </p:cNvPr>
          <p:cNvSpPr>
            <a:spLocks noGrp="1"/>
          </p:cNvSpPr>
          <p:nvPr>
            <p:ph type="sldNum" sz="quarter" idx="4"/>
          </p:nvPr>
        </p:nvSpPr>
        <p:spPr>
          <a:xfrm>
            <a:off x="10704799" y="6088064"/>
            <a:ext cx="911468" cy="365125"/>
          </a:xfrm>
          <a:prstGeom prst="rect">
            <a:avLst/>
          </a:prstGeom>
        </p:spPr>
        <p:txBody>
          <a:bodyPr vert="horz" lIns="91440" tIns="45720" rIns="0" bIns="0" rtlCol="0" anchor="b"/>
          <a:lstStyle>
            <a:lvl1pPr algn="r">
              <a:defRPr sz="1100" b="1">
                <a:solidFill>
                  <a:schemeClr val="tx1">
                    <a:tint val="75000"/>
                  </a:schemeClr>
                </a:solidFill>
                <a:latin typeface="Raleway" panose="020B0003030101060003" pitchFamily="34" charset="0"/>
              </a:defRPr>
            </a:lvl1pPr>
          </a:lstStyle>
          <a:p>
            <a:fld id="{C5FB897B-24DD-4A82-808E-BC742D3B7DD4}" type="slidenum">
              <a:rPr lang="en-AU" smtClean="0"/>
              <a:pPr/>
              <a:t>‹#›</a:t>
            </a:fld>
            <a:endParaRPr lang="en-AU"/>
          </a:p>
        </p:txBody>
      </p:sp>
      <p:sp>
        <p:nvSpPr>
          <p:cNvPr id="4" name="Content Placeholder 3">
            <a:extLst>
              <a:ext uri="{FF2B5EF4-FFF2-40B4-BE49-F238E27FC236}">
                <a16:creationId xmlns:a16="http://schemas.microsoft.com/office/drawing/2014/main" id="{5EA2E3F5-6175-45DD-ACA8-1FEE9923096B}"/>
              </a:ext>
            </a:extLst>
          </p:cNvPr>
          <p:cNvSpPr>
            <a:spLocks noGrp="1"/>
          </p:cNvSpPr>
          <p:nvPr>
            <p:ph sz="quarter" idx="10"/>
          </p:nvPr>
        </p:nvSpPr>
        <p:spPr>
          <a:xfrm>
            <a:off x="575734" y="1766888"/>
            <a:ext cx="11040533" cy="3702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4463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0D1B1FD-E102-4BA4-A4EB-4809F66B8321}"/>
              </a:ext>
            </a:extLst>
          </p:cNvPr>
          <p:cNvSpPr>
            <a:spLocks noGrp="1"/>
          </p:cNvSpPr>
          <p:nvPr>
            <p:ph type="pic" sz="quarter" idx="10" hasCustomPrompt="1"/>
          </p:nvPr>
        </p:nvSpPr>
        <p:spPr>
          <a:xfrm>
            <a:off x="6096000" y="0"/>
            <a:ext cx="6096000" cy="6858000"/>
          </a:xfrm>
        </p:spPr>
        <p:txBody>
          <a:bodyPr anchor="ctr"/>
          <a:lstStyle>
            <a:lvl1pPr marL="131763" indent="0" algn="ctr">
              <a:buNone/>
              <a:defRPr sz="2000" b="1">
                <a:solidFill>
                  <a:schemeClr val="accent2"/>
                </a:solidFill>
                <a:latin typeface="Raleway" panose="020B0003030101060003" pitchFamily="34" charset="0"/>
              </a:defRPr>
            </a:lvl1pPr>
          </a:lstStyle>
          <a:p>
            <a:r>
              <a:rPr lang="en-AU"/>
              <a:t>Click to add photo</a:t>
            </a:r>
          </a:p>
        </p:txBody>
      </p:sp>
      <p:sp>
        <p:nvSpPr>
          <p:cNvPr id="3" name="Content Placeholder 2">
            <a:extLst>
              <a:ext uri="{FF2B5EF4-FFF2-40B4-BE49-F238E27FC236}">
                <a16:creationId xmlns:a16="http://schemas.microsoft.com/office/drawing/2014/main" id="{B2315FCD-2FC8-4B85-AE52-CD6FAEA634AA}"/>
              </a:ext>
            </a:extLst>
          </p:cNvPr>
          <p:cNvSpPr>
            <a:spLocks noGrp="1"/>
          </p:cNvSpPr>
          <p:nvPr>
            <p:ph idx="1"/>
          </p:nvPr>
        </p:nvSpPr>
        <p:spPr>
          <a:xfrm>
            <a:off x="575734" y="1825626"/>
            <a:ext cx="5193164" cy="34750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F5FE0DCB-1DA8-4AEB-BCFE-A4BD1EA3A4A3}"/>
              </a:ext>
            </a:extLst>
          </p:cNvPr>
          <p:cNvSpPr>
            <a:spLocks noGrp="1"/>
          </p:cNvSpPr>
          <p:nvPr>
            <p:ph type="title"/>
          </p:nvPr>
        </p:nvSpPr>
        <p:spPr>
          <a:xfrm>
            <a:off x="575734" y="404814"/>
            <a:ext cx="5193164" cy="1285875"/>
          </a:xfrm>
        </p:spPr>
        <p:txBody>
          <a:bodyPr wrap="square">
            <a:noAutofit/>
          </a:bodyPr>
          <a:lstStyle>
            <a:lvl1pPr>
              <a:defRPr sz="3600"/>
            </a:lvl1pPr>
          </a:lstStyle>
          <a:p>
            <a:r>
              <a:rPr lang="en-US"/>
              <a:t>Click to edit Master title style</a:t>
            </a:r>
            <a:endParaRPr lang="en-AU"/>
          </a:p>
        </p:txBody>
      </p:sp>
    </p:spTree>
    <p:extLst>
      <p:ext uri="{BB962C8B-B14F-4D97-AF65-F5344CB8AC3E}">
        <p14:creationId xmlns:p14="http://schemas.microsoft.com/office/powerpoint/2010/main" val="824012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on to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FE0DCB-1DA8-4AEB-BCFE-A4BD1EA3A4A3}"/>
              </a:ext>
            </a:extLst>
          </p:cNvPr>
          <p:cNvSpPr>
            <a:spLocks noGrp="1"/>
          </p:cNvSpPr>
          <p:nvPr>
            <p:ph type="title"/>
          </p:nvPr>
        </p:nvSpPr>
        <p:spPr>
          <a:xfrm>
            <a:off x="575734" y="3579970"/>
            <a:ext cx="11040533" cy="769007"/>
          </a:xfrm>
        </p:spPr>
        <p:txBody>
          <a:bodyPr>
            <a:noAutofit/>
          </a:bodyPr>
          <a:lstStyle/>
          <a:p>
            <a:r>
              <a:rPr lang="en-US"/>
              <a:t>Click to edit Master title style</a:t>
            </a:r>
            <a:endParaRPr lang="en-AU"/>
          </a:p>
        </p:txBody>
      </p:sp>
      <p:sp>
        <p:nvSpPr>
          <p:cNvPr id="8" name="Slide Number Placeholder 5">
            <a:extLst>
              <a:ext uri="{FF2B5EF4-FFF2-40B4-BE49-F238E27FC236}">
                <a16:creationId xmlns:a16="http://schemas.microsoft.com/office/drawing/2014/main" id="{314883E0-8476-4579-9EE9-57AA66E2BFAD}"/>
              </a:ext>
            </a:extLst>
          </p:cNvPr>
          <p:cNvSpPr>
            <a:spLocks noGrp="1"/>
          </p:cNvSpPr>
          <p:nvPr>
            <p:ph type="sldNum" sz="quarter" idx="4"/>
          </p:nvPr>
        </p:nvSpPr>
        <p:spPr>
          <a:xfrm>
            <a:off x="10704799" y="6088064"/>
            <a:ext cx="911468" cy="365125"/>
          </a:xfrm>
          <a:prstGeom prst="rect">
            <a:avLst/>
          </a:prstGeom>
        </p:spPr>
        <p:txBody>
          <a:bodyPr vert="horz" lIns="91440" tIns="45720" rIns="0" bIns="0" rtlCol="0" anchor="b"/>
          <a:lstStyle>
            <a:lvl1pPr algn="r">
              <a:defRPr sz="1100" b="1">
                <a:solidFill>
                  <a:schemeClr val="tx1">
                    <a:tint val="75000"/>
                  </a:schemeClr>
                </a:solidFill>
                <a:latin typeface="Raleway" panose="020B0003030101060003" pitchFamily="34" charset="0"/>
              </a:defRPr>
            </a:lvl1pPr>
          </a:lstStyle>
          <a:p>
            <a:fld id="{C5FB897B-24DD-4A82-808E-BC742D3B7DD4}" type="slidenum">
              <a:rPr lang="en-AU" smtClean="0"/>
              <a:pPr/>
              <a:t>‹#›</a:t>
            </a:fld>
            <a:endParaRPr lang="en-AU"/>
          </a:p>
        </p:txBody>
      </p:sp>
      <p:sp>
        <p:nvSpPr>
          <p:cNvPr id="12" name="Text Placeholder 11">
            <a:extLst>
              <a:ext uri="{FF2B5EF4-FFF2-40B4-BE49-F238E27FC236}">
                <a16:creationId xmlns:a16="http://schemas.microsoft.com/office/drawing/2014/main" id="{7B2CE9FC-AB6A-47B8-B984-F018E9AD914C}"/>
              </a:ext>
            </a:extLst>
          </p:cNvPr>
          <p:cNvSpPr>
            <a:spLocks noGrp="1"/>
          </p:cNvSpPr>
          <p:nvPr>
            <p:ph type="body" sz="quarter" idx="11" hasCustomPrompt="1"/>
          </p:nvPr>
        </p:nvSpPr>
        <p:spPr>
          <a:xfrm>
            <a:off x="575734" y="4349751"/>
            <a:ext cx="11040533" cy="950913"/>
          </a:xfrm>
        </p:spPr>
        <p:txBody>
          <a:bodyPr/>
          <a:lstStyle>
            <a:lvl1pPr marL="0" indent="0">
              <a:buNone/>
              <a:defRPr sz="2000"/>
            </a:lvl1pPr>
            <a:lvl2pPr marL="395288" indent="0">
              <a:buNone/>
              <a:defRPr/>
            </a:lvl2pPr>
            <a:lvl3pPr marL="668338" indent="0">
              <a:buNone/>
              <a:defRPr/>
            </a:lvl3pPr>
            <a:lvl4pPr marL="941388" indent="0">
              <a:buNone/>
              <a:defRPr/>
            </a:lvl4pPr>
            <a:lvl5pPr marL="1204913" indent="0">
              <a:buNone/>
              <a:defRPr/>
            </a:lvl5pPr>
          </a:lstStyle>
          <a:p>
            <a:pPr lvl="0"/>
            <a:r>
              <a:rPr lang="en-US"/>
              <a:t>The quick brown fox jumps over a lazy dog.</a:t>
            </a:r>
            <a:endParaRPr lang="en-AU"/>
          </a:p>
        </p:txBody>
      </p:sp>
      <p:sp>
        <p:nvSpPr>
          <p:cNvPr id="3" name="Picture Placeholder 2">
            <a:extLst>
              <a:ext uri="{FF2B5EF4-FFF2-40B4-BE49-F238E27FC236}">
                <a16:creationId xmlns:a16="http://schemas.microsoft.com/office/drawing/2014/main" id="{5D5C0A0E-8AB2-4448-A991-BBDE72DB30BC}"/>
              </a:ext>
            </a:extLst>
          </p:cNvPr>
          <p:cNvSpPr>
            <a:spLocks noGrp="1"/>
          </p:cNvSpPr>
          <p:nvPr>
            <p:ph type="pic" sz="quarter" idx="12"/>
          </p:nvPr>
        </p:nvSpPr>
        <p:spPr>
          <a:xfrm>
            <a:off x="0" y="0"/>
            <a:ext cx="12192000" cy="3429000"/>
          </a:xfrm>
        </p:spPr>
        <p:txBody>
          <a:bodyPr anchor="ctr"/>
          <a:lstStyle>
            <a:lvl1pPr marL="131763" indent="0" algn="ctr">
              <a:buNone/>
              <a:defRPr sz="1800" b="1">
                <a:solidFill>
                  <a:schemeClr val="accent2"/>
                </a:solidFill>
                <a:latin typeface="+mn-lt"/>
              </a:defRPr>
            </a:lvl1pPr>
          </a:lstStyle>
          <a:p>
            <a:r>
              <a:rPr lang="en-US"/>
              <a:t>Click icon to add picture</a:t>
            </a:r>
            <a:endParaRPr lang="en-AU"/>
          </a:p>
        </p:txBody>
      </p:sp>
    </p:spTree>
    <p:extLst>
      <p:ext uri="{BB962C8B-B14F-4D97-AF65-F5344CB8AC3E}">
        <p14:creationId xmlns:p14="http://schemas.microsoft.com/office/powerpoint/2010/main" val="94281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EB25-7DC7-42C2-8908-9F709618C6B4}"/>
              </a:ext>
            </a:extLst>
          </p:cNvPr>
          <p:cNvSpPr>
            <a:spLocks noGrp="1"/>
          </p:cNvSpPr>
          <p:nvPr>
            <p:ph type="title"/>
          </p:nvPr>
        </p:nvSpPr>
        <p:spPr/>
        <p:txBody>
          <a:bodyPr>
            <a:noAutofit/>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3868382-2625-45D4-B25F-E4C34FCBD155}"/>
              </a:ext>
            </a:extLst>
          </p:cNvPr>
          <p:cNvSpPr>
            <a:spLocks noGrp="1"/>
          </p:cNvSpPr>
          <p:nvPr>
            <p:ph sz="half" idx="1"/>
          </p:nvPr>
        </p:nvSpPr>
        <p:spPr>
          <a:xfrm>
            <a:off x="575733" y="1690688"/>
            <a:ext cx="5418667" cy="3609975"/>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847748D-6338-493E-9995-02115FD5B980}"/>
              </a:ext>
            </a:extLst>
          </p:cNvPr>
          <p:cNvSpPr>
            <a:spLocks noGrp="1"/>
          </p:cNvSpPr>
          <p:nvPr>
            <p:ph sz="half" idx="2"/>
          </p:nvPr>
        </p:nvSpPr>
        <p:spPr>
          <a:xfrm>
            <a:off x="6197600" y="1690688"/>
            <a:ext cx="5418667" cy="3609975"/>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a:extLst>
              <a:ext uri="{FF2B5EF4-FFF2-40B4-BE49-F238E27FC236}">
                <a16:creationId xmlns:a16="http://schemas.microsoft.com/office/drawing/2014/main" id="{D964759C-C933-4EEB-BDBA-15928147C432}"/>
              </a:ext>
            </a:extLst>
          </p:cNvPr>
          <p:cNvSpPr>
            <a:spLocks noGrp="1"/>
          </p:cNvSpPr>
          <p:nvPr>
            <p:ph type="sldNum" sz="quarter" idx="12"/>
          </p:nvPr>
        </p:nvSpPr>
        <p:spPr/>
        <p:txBody>
          <a:bodyPr/>
          <a:lstStyle/>
          <a:p>
            <a:fld id="{C5FB897B-24DD-4A82-808E-BC742D3B7DD4}" type="slidenum">
              <a:rPr lang="en-AU" smtClean="0"/>
              <a:t>‹#›</a:t>
            </a:fld>
            <a:endParaRPr lang="en-AU"/>
          </a:p>
        </p:txBody>
      </p:sp>
    </p:spTree>
    <p:extLst>
      <p:ext uri="{BB962C8B-B14F-4D97-AF65-F5344CB8AC3E}">
        <p14:creationId xmlns:p14="http://schemas.microsoft.com/office/powerpoint/2010/main" val="277768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D454D5-5221-46F0-833C-DCC903B6D8A1}"/>
              </a:ext>
            </a:extLst>
          </p:cNvPr>
          <p:cNvSpPr>
            <a:spLocks noGrp="1"/>
          </p:cNvSpPr>
          <p:nvPr>
            <p:ph type="title"/>
          </p:nvPr>
        </p:nvSpPr>
        <p:spPr>
          <a:xfrm>
            <a:off x="575734" y="404814"/>
            <a:ext cx="11040533" cy="1285875"/>
          </a:xfrm>
          <a:prstGeom prst="rect">
            <a:avLst/>
          </a:prstGeom>
        </p:spPr>
        <p:txBody>
          <a:bodyPr vert="horz" wrap="none" lIns="0" tIns="0" rIns="0" bIns="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DE31CDE-0D10-49CB-858F-73D2ED073D73}"/>
              </a:ext>
            </a:extLst>
          </p:cNvPr>
          <p:cNvSpPr>
            <a:spLocks noGrp="1"/>
          </p:cNvSpPr>
          <p:nvPr>
            <p:ph type="body" idx="1"/>
          </p:nvPr>
        </p:nvSpPr>
        <p:spPr>
          <a:xfrm>
            <a:off x="575734" y="1690688"/>
            <a:ext cx="11040533" cy="360997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FEDE5EAF-9AF8-4248-99B0-5210555D43CE}"/>
              </a:ext>
            </a:extLst>
          </p:cNvPr>
          <p:cNvSpPr>
            <a:spLocks noGrp="1"/>
          </p:cNvSpPr>
          <p:nvPr>
            <p:ph type="sldNum" sz="quarter" idx="4"/>
          </p:nvPr>
        </p:nvSpPr>
        <p:spPr>
          <a:xfrm>
            <a:off x="10704799" y="6088064"/>
            <a:ext cx="911468" cy="365125"/>
          </a:xfrm>
          <a:prstGeom prst="rect">
            <a:avLst/>
          </a:prstGeom>
        </p:spPr>
        <p:txBody>
          <a:bodyPr vert="horz" lIns="91440" tIns="45720" rIns="0" bIns="0" rtlCol="0" anchor="b"/>
          <a:lstStyle>
            <a:lvl1pPr algn="r">
              <a:defRPr sz="1100" b="1">
                <a:solidFill>
                  <a:schemeClr val="tx1">
                    <a:tint val="75000"/>
                  </a:schemeClr>
                </a:solidFill>
                <a:latin typeface="+mn-lt"/>
              </a:defRPr>
            </a:lvl1pPr>
          </a:lstStyle>
          <a:p>
            <a:fld id="{C5FB897B-24DD-4A82-808E-BC742D3B7DD4}" type="slidenum">
              <a:rPr lang="en-AU" smtClean="0"/>
              <a:pPr/>
              <a:t>‹#›</a:t>
            </a:fld>
            <a:endParaRPr lang="en-AU"/>
          </a:p>
        </p:txBody>
      </p:sp>
      <p:pic>
        <p:nvPicPr>
          <p:cNvPr id="9" name="Picture 8">
            <a:extLst>
              <a:ext uri="{FF2B5EF4-FFF2-40B4-BE49-F238E27FC236}">
                <a16:creationId xmlns:a16="http://schemas.microsoft.com/office/drawing/2014/main" id="{8AA1E8B0-16B5-4496-A091-D0E26EEE374D}"/>
              </a:ext>
            </a:extLst>
          </p:cNvPr>
          <p:cNvPicPr>
            <a:picLocks noChangeAspect="1"/>
          </p:cNvPicPr>
          <p:nvPr userDrawn="1"/>
        </p:nvPicPr>
        <p:blipFill>
          <a:blip r:embed="rId17">
            <a:lum bright="10000"/>
            <a:extLst>
              <a:ext uri="{28A0092B-C50C-407E-A947-70E740481C1C}">
                <a14:useLocalDpi xmlns:a14="http://schemas.microsoft.com/office/drawing/2010/main" val="0"/>
              </a:ext>
            </a:extLst>
          </a:blip>
          <a:stretch>
            <a:fillRect/>
          </a:stretch>
        </p:blipFill>
        <p:spPr>
          <a:xfrm>
            <a:off x="575732" y="5695072"/>
            <a:ext cx="1625058" cy="766053"/>
          </a:xfrm>
          <a:prstGeom prst="rect">
            <a:avLst/>
          </a:prstGeom>
        </p:spPr>
      </p:pic>
    </p:spTree>
    <p:extLst>
      <p:ext uri="{BB962C8B-B14F-4D97-AF65-F5344CB8AC3E}">
        <p14:creationId xmlns:p14="http://schemas.microsoft.com/office/powerpoint/2010/main" val="1282148546"/>
      </p:ext>
    </p:extLst>
  </p:cSld>
  <p:clrMap bg1="lt1" tx1="dk1" bg2="lt2" tx2="dk2" accent1="accent1" accent2="accent2" accent3="accent3" accent4="accent4" accent5="accent5" accent6="accent6" hlink="hlink" folHlink="folHlink"/>
  <p:sldLayoutIdLst>
    <p:sldLayoutId id="2147484095" r:id="rId1"/>
    <p:sldLayoutId id="2147484106" r:id="rId2"/>
    <p:sldLayoutId id="2147484097" r:id="rId3"/>
    <p:sldLayoutId id="2147484111" r:id="rId4"/>
    <p:sldLayoutId id="2147484107" r:id="rId5"/>
    <p:sldLayoutId id="2147484105" r:id="rId6"/>
    <p:sldLayoutId id="2147484104" r:id="rId7"/>
    <p:sldLayoutId id="2147484096" r:id="rId8"/>
    <p:sldLayoutId id="2147484098" r:id="rId9"/>
    <p:sldLayoutId id="2147484099" r:id="rId10"/>
    <p:sldLayoutId id="2147484100" r:id="rId11"/>
    <p:sldLayoutId id="2147484101" r:id="rId12"/>
    <p:sldLayoutId id="2147484109" r:id="rId13"/>
    <p:sldLayoutId id="2147484110" r:id="rId14"/>
    <p:sldLayoutId id="2147484113" r:id="rId15"/>
  </p:sldLayoutIdLst>
  <p:hf hdr="0" ftr="0" dt="0"/>
  <p:txStyles>
    <p:titleStyle>
      <a:lvl1pPr algn="l" defTabSz="914400" rtl="0" eaLnBrk="1" latinLnBrk="0" hangingPunct="1">
        <a:lnSpc>
          <a:spcPct val="90000"/>
        </a:lnSpc>
        <a:spcBef>
          <a:spcPct val="0"/>
        </a:spcBef>
        <a:buNone/>
        <a:defRPr lang="en-AU" sz="4000" b="1" kern="1200" dirty="0" smtClean="0">
          <a:solidFill>
            <a:srgbClr val="1E3D79"/>
          </a:solidFill>
          <a:latin typeface="+mj-lt"/>
          <a:ea typeface="+mj-ea"/>
          <a:cs typeface="+mj-cs"/>
        </a:defRPr>
      </a:lvl1pPr>
    </p:titleStyle>
    <p:bodyStyle>
      <a:lvl1pPr marL="360363" indent="-228600" algn="l" defTabSz="914400" rtl="0" eaLnBrk="1" latinLnBrk="0" hangingPunct="1">
        <a:lnSpc>
          <a:spcPct val="100000"/>
        </a:lnSpc>
        <a:spcBef>
          <a:spcPts val="1000"/>
        </a:spcBef>
        <a:spcAft>
          <a:spcPts val="800"/>
        </a:spcAft>
        <a:buClr>
          <a:srgbClr val="FF8A3A"/>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23888" indent="-228600" algn="l" defTabSz="914400" rtl="0" eaLnBrk="1" latinLnBrk="0" hangingPunct="1">
        <a:lnSpc>
          <a:spcPct val="100000"/>
        </a:lnSpc>
        <a:spcBef>
          <a:spcPts val="500"/>
        </a:spcBef>
        <a:spcAft>
          <a:spcPts val="800"/>
        </a:spcAft>
        <a:buClr>
          <a:srgbClr val="FF8A3A"/>
        </a:buClr>
        <a:buFont typeface="Arial" panose="020B0604020202020204" pitchFamily="34" charset="0"/>
        <a:buChar char="•"/>
        <a:defRPr sz="2000" kern="1200">
          <a:solidFill>
            <a:schemeClr val="tx1">
              <a:lumMod val="85000"/>
              <a:lumOff val="15000"/>
            </a:schemeClr>
          </a:solidFill>
          <a:latin typeface="+mn-lt"/>
          <a:ea typeface="+mn-ea"/>
          <a:cs typeface="+mn-cs"/>
        </a:defRPr>
      </a:lvl2pPr>
      <a:lvl3pPr marL="896938" indent="-228600" algn="l" defTabSz="914400" rtl="0" eaLnBrk="1" latinLnBrk="0" hangingPunct="1">
        <a:lnSpc>
          <a:spcPct val="100000"/>
        </a:lnSpc>
        <a:spcBef>
          <a:spcPts val="500"/>
        </a:spcBef>
        <a:spcAft>
          <a:spcPts val="800"/>
        </a:spcAft>
        <a:buClr>
          <a:srgbClr val="FF8A3A"/>
        </a:buClr>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169988" indent="-228600" algn="l" defTabSz="1169988" rtl="0" eaLnBrk="1" latinLnBrk="0" hangingPunct="1">
        <a:lnSpc>
          <a:spcPct val="100000"/>
        </a:lnSpc>
        <a:spcBef>
          <a:spcPts val="500"/>
        </a:spcBef>
        <a:spcAft>
          <a:spcPts val="800"/>
        </a:spcAft>
        <a:buClr>
          <a:srgbClr val="FF8A3A"/>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433513" indent="-228600" algn="l" defTabSz="1169988" rtl="0" eaLnBrk="1" latinLnBrk="0" hangingPunct="1">
        <a:lnSpc>
          <a:spcPct val="100000"/>
        </a:lnSpc>
        <a:spcBef>
          <a:spcPts val="500"/>
        </a:spcBef>
        <a:spcAft>
          <a:spcPts val="800"/>
        </a:spcAft>
        <a:buClr>
          <a:srgbClr val="FF8A3A"/>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userDrawn="1">
          <p15:clr>
            <a:srgbClr val="F26B43"/>
          </p15:clr>
        </p15:guide>
        <p15:guide id="2" pos="363" userDrawn="1">
          <p15:clr>
            <a:srgbClr val="F26B43"/>
          </p15:clr>
        </p15:guide>
        <p15:guide id="3" orient="horz" pos="3339" userDrawn="1">
          <p15:clr>
            <a:srgbClr val="F26B43"/>
          </p15:clr>
        </p15:guide>
        <p15:guide id="4" pos="7317" userDrawn="1">
          <p15:clr>
            <a:srgbClr val="F26B43"/>
          </p15:clr>
        </p15:guide>
        <p15:guide id="5" orient="horz" pos="25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D454D5-5221-46F0-833C-DCC903B6D8A1}"/>
              </a:ext>
            </a:extLst>
          </p:cNvPr>
          <p:cNvSpPr>
            <a:spLocks noGrp="1"/>
          </p:cNvSpPr>
          <p:nvPr>
            <p:ph type="title"/>
          </p:nvPr>
        </p:nvSpPr>
        <p:spPr>
          <a:xfrm>
            <a:off x="575734" y="404814"/>
            <a:ext cx="11040533" cy="1285875"/>
          </a:xfrm>
          <a:prstGeom prst="rect">
            <a:avLst/>
          </a:prstGeom>
        </p:spPr>
        <p:txBody>
          <a:bodyPr vert="horz" wrap="none" lIns="0" tIns="0" rIns="0" bIns="0" rtlCol="0" anchor="ctr">
            <a:noAutofit/>
          </a:bodyPr>
          <a:lstStyle/>
          <a:p>
            <a:r>
              <a:rPr lang="en-AU"/>
              <a:t>Click to edit Master title style</a:t>
            </a:r>
          </a:p>
        </p:txBody>
      </p:sp>
      <p:sp>
        <p:nvSpPr>
          <p:cNvPr id="3" name="Text Placeholder 2">
            <a:extLst>
              <a:ext uri="{FF2B5EF4-FFF2-40B4-BE49-F238E27FC236}">
                <a16:creationId xmlns:a16="http://schemas.microsoft.com/office/drawing/2014/main" id="{EDE31CDE-0D10-49CB-858F-73D2ED073D73}"/>
              </a:ext>
            </a:extLst>
          </p:cNvPr>
          <p:cNvSpPr>
            <a:spLocks noGrp="1"/>
          </p:cNvSpPr>
          <p:nvPr>
            <p:ph type="body" idx="1"/>
          </p:nvPr>
        </p:nvSpPr>
        <p:spPr>
          <a:xfrm>
            <a:off x="575734" y="1690688"/>
            <a:ext cx="11040533" cy="360997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FEDE5EAF-9AF8-4248-99B0-5210555D43CE}"/>
              </a:ext>
            </a:extLst>
          </p:cNvPr>
          <p:cNvSpPr>
            <a:spLocks noGrp="1"/>
          </p:cNvSpPr>
          <p:nvPr>
            <p:ph type="sldNum" sz="quarter" idx="4"/>
          </p:nvPr>
        </p:nvSpPr>
        <p:spPr>
          <a:xfrm>
            <a:off x="10704799" y="6088064"/>
            <a:ext cx="911468" cy="365125"/>
          </a:xfrm>
          <a:prstGeom prst="rect">
            <a:avLst/>
          </a:prstGeom>
        </p:spPr>
        <p:txBody>
          <a:bodyPr vert="horz" lIns="91440" tIns="45720" rIns="0" bIns="0" rtlCol="0" anchor="b"/>
          <a:lstStyle>
            <a:lvl1pPr algn="r">
              <a:defRPr sz="1100" b="1">
                <a:solidFill>
                  <a:schemeClr val="tx1">
                    <a:tint val="75000"/>
                  </a:schemeClr>
                </a:solidFill>
                <a:latin typeface="Raleway" panose="020B0003030101060003" pitchFamily="34" charset="0"/>
              </a:defRPr>
            </a:lvl1pPr>
          </a:lstStyle>
          <a:p>
            <a:fld id="{C5FB897B-24DD-4A82-808E-BC742D3B7DD4}" type="slidenum">
              <a:rPr lang="en-AU" smtClean="0">
                <a:solidFill>
                  <a:prstClr val="black">
                    <a:tint val="75000"/>
                  </a:prstClr>
                </a:solidFill>
              </a:rPr>
              <a:pPr/>
              <a:t>‹#›</a:t>
            </a:fld>
            <a:endParaRPr lang="en-AU">
              <a:solidFill>
                <a:prstClr val="black">
                  <a:tint val="75000"/>
                </a:prstClr>
              </a:solidFill>
            </a:endParaRPr>
          </a:p>
        </p:txBody>
      </p:sp>
      <p:pic>
        <p:nvPicPr>
          <p:cNvPr id="7" name="Picture 6">
            <a:extLst>
              <a:ext uri="{FF2B5EF4-FFF2-40B4-BE49-F238E27FC236}">
                <a16:creationId xmlns:a16="http://schemas.microsoft.com/office/drawing/2014/main" id="{5AAFB074-982B-4362-8B98-8BF61C3C940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75733" y="5695073"/>
            <a:ext cx="2166744" cy="766053"/>
          </a:xfrm>
          <a:prstGeom prst="rect">
            <a:avLst/>
          </a:prstGeom>
        </p:spPr>
      </p:pic>
    </p:spTree>
    <p:extLst>
      <p:ext uri="{BB962C8B-B14F-4D97-AF65-F5344CB8AC3E}">
        <p14:creationId xmlns:p14="http://schemas.microsoft.com/office/powerpoint/2010/main" val="177644803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Lst>
  <p:hf hdr="0" ftr="0" dt="0"/>
  <p:txStyles>
    <p:titleStyle>
      <a:lvl1pPr algn="l" defTabSz="914400" rtl="0" eaLnBrk="1" latinLnBrk="0" hangingPunct="1">
        <a:lnSpc>
          <a:spcPct val="90000"/>
        </a:lnSpc>
        <a:spcBef>
          <a:spcPct val="0"/>
        </a:spcBef>
        <a:buNone/>
        <a:defRPr lang="en-AU" sz="4000" kern="1200" dirty="0" smtClean="0">
          <a:solidFill>
            <a:schemeClr val="tx2"/>
          </a:solidFill>
          <a:latin typeface="Adobe Garamond Pro Bold" panose="02020702060506020403" pitchFamily="18" charset="0"/>
          <a:ea typeface="+mj-ea"/>
          <a:cs typeface="+mj-cs"/>
        </a:defRPr>
      </a:lvl1pPr>
    </p:titleStyle>
    <p:bodyStyle>
      <a:lvl1pPr marL="360363"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sz="2800" kern="1200">
          <a:solidFill>
            <a:schemeClr val="tx1">
              <a:lumMod val="85000"/>
              <a:lumOff val="15000"/>
            </a:schemeClr>
          </a:solidFill>
          <a:latin typeface="Adobe Garamond Pro" panose="02020502060506020403" pitchFamily="18" charset="0"/>
          <a:ea typeface="+mn-ea"/>
          <a:cs typeface="+mn-cs"/>
        </a:defRPr>
      </a:lvl1pPr>
      <a:lvl2pPr marL="623888" indent="-228600" algn="l" defTabSz="914400" rtl="0" eaLnBrk="1" latinLnBrk="0" hangingPunct="1">
        <a:lnSpc>
          <a:spcPct val="100000"/>
        </a:lnSpc>
        <a:spcBef>
          <a:spcPts val="500"/>
        </a:spcBef>
        <a:spcAft>
          <a:spcPts val="800"/>
        </a:spcAft>
        <a:buClr>
          <a:schemeClr val="accent2"/>
        </a:buClr>
        <a:buFont typeface="Arial" panose="020B0604020202020204" pitchFamily="34" charset="0"/>
        <a:buChar char="•"/>
        <a:defRPr sz="2400" kern="1200">
          <a:solidFill>
            <a:schemeClr val="tx1">
              <a:lumMod val="85000"/>
              <a:lumOff val="15000"/>
            </a:schemeClr>
          </a:solidFill>
          <a:latin typeface="Adobe Garamond Pro" panose="02020502060506020403" pitchFamily="18" charset="0"/>
          <a:ea typeface="+mn-ea"/>
          <a:cs typeface="+mn-cs"/>
        </a:defRPr>
      </a:lvl2pPr>
      <a:lvl3pPr marL="896938" indent="-228600" algn="l" defTabSz="914400" rtl="0" eaLnBrk="1" latinLnBrk="0" hangingPunct="1">
        <a:lnSpc>
          <a:spcPct val="100000"/>
        </a:lnSpc>
        <a:spcBef>
          <a:spcPts val="500"/>
        </a:spcBef>
        <a:spcAft>
          <a:spcPts val="800"/>
        </a:spcAft>
        <a:buClr>
          <a:schemeClr val="accent2"/>
        </a:buClr>
        <a:buFont typeface="Arial" panose="020B0604020202020204" pitchFamily="34" charset="0"/>
        <a:buChar char="•"/>
        <a:defRPr sz="2000" kern="1200">
          <a:solidFill>
            <a:schemeClr val="tx1">
              <a:lumMod val="85000"/>
              <a:lumOff val="15000"/>
            </a:schemeClr>
          </a:solidFill>
          <a:latin typeface="Adobe Garamond Pro" panose="02020502060506020403" pitchFamily="18" charset="0"/>
          <a:ea typeface="+mn-ea"/>
          <a:cs typeface="+mn-cs"/>
        </a:defRPr>
      </a:lvl3pPr>
      <a:lvl4pPr marL="1169988" indent="-228600" algn="l" defTabSz="1169988" rtl="0" eaLnBrk="1" latinLnBrk="0" hangingPunct="1">
        <a:lnSpc>
          <a:spcPct val="100000"/>
        </a:lnSpc>
        <a:spcBef>
          <a:spcPts val="500"/>
        </a:spcBef>
        <a:spcAft>
          <a:spcPts val="800"/>
        </a:spcAft>
        <a:buClr>
          <a:schemeClr val="accent2"/>
        </a:buClr>
        <a:buFont typeface="Arial" panose="020B0604020202020204" pitchFamily="34" charset="0"/>
        <a:buChar char="•"/>
        <a:defRPr sz="1800" kern="1200">
          <a:solidFill>
            <a:schemeClr val="tx1">
              <a:lumMod val="85000"/>
              <a:lumOff val="15000"/>
            </a:schemeClr>
          </a:solidFill>
          <a:latin typeface="Adobe Garamond Pro" panose="02020502060506020403" pitchFamily="18" charset="0"/>
          <a:ea typeface="+mn-ea"/>
          <a:cs typeface="+mn-cs"/>
        </a:defRPr>
      </a:lvl4pPr>
      <a:lvl5pPr marL="1433513" indent="-228600" algn="l" defTabSz="1169988" rtl="0" eaLnBrk="1" latinLnBrk="0" hangingPunct="1">
        <a:lnSpc>
          <a:spcPct val="100000"/>
        </a:lnSpc>
        <a:spcBef>
          <a:spcPts val="500"/>
        </a:spcBef>
        <a:spcAft>
          <a:spcPts val="800"/>
        </a:spcAft>
        <a:buClr>
          <a:schemeClr val="accent2"/>
        </a:buClr>
        <a:buFont typeface="Arial" panose="020B0604020202020204" pitchFamily="34" charset="0"/>
        <a:buChar char="•"/>
        <a:defRPr sz="1800" kern="1200">
          <a:solidFill>
            <a:schemeClr val="tx1">
              <a:lumMod val="85000"/>
              <a:lumOff val="15000"/>
            </a:schemeClr>
          </a:solidFill>
          <a:latin typeface="Adobe Garamond Pro" panose="02020502060506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272">
          <p15:clr>
            <a:srgbClr val="F26B43"/>
          </p15:clr>
        </p15:guide>
        <p15:guide id="3" orient="horz" pos="3339">
          <p15:clr>
            <a:srgbClr val="F26B43"/>
          </p15:clr>
        </p15:guide>
        <p15:guide id="4" pos="5488">
          <p15:clr>
            <a:srgbClr val="F26B43"/>
          </p15:clr>
        </p15:guide>
        <p15:guide id="5" orient="horz" pos="25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mailto:kraskob@fia.org.au" TargetMode="Externa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hyperlink" Target="mailto:jande@fia.org.au" TargetMode="Externa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49EFBC-FA49-4E1F-A017-CDDEABEFDD49}"/>
              </a:ext>
            </a:extLst>
          </p:cNvPr>
          <p:cNvSpPr>
            <a:spLocks noGrp="1"/>
          </p:cNvSpPr>
          <p:nvPr>
            <p:ph type="body" sz="quarter" idx="14"/>
          </p:nvPr>
        </p:nvSpPr>
        <p:spPr>
          <a:xfrm>
            <a:off x="2769265" y="3931766"/>
            <a:ext cx="7888464" cy="930493"/>
          </a:xfrm>
        </p:spPr>
        <p:txBody>
          <a:bodyPr/>
          <a:lstStyle/>
          <a:p>
            <a:r>
              <a:rPr lang="en-AU" sz="2000">
                <a:solidFill>
                  <a:srgbClr val="002060"/>
                </a:solidFill>
                <a:latin typeface="+mj-lt"/>
                <a:cs typeface="Calibri" panose="020F0502020204030204" pitchFamily="34" charset="0"/>
              </a:rPr>
              <a:t>7 December 2022</a:t>
            </a:r>
          </a:p>
          <a:p>
            <a:endParaRPr lang="en-AU" sz="2800">
              <a:solidFill>
                <a:srgbClr val="002060"/>
              </a:solidFill>
              <a:latin typeface="+mj-lt"/>
            </a:endParaRPr>
          </a:p>
        </p:txBody>
      </p:sp>
      <p:sp>
        <p:nvSpPr>
          <p:cNvPr id="5" name="TextBox 4">
            <a:extLst>
              <a:ext uri="{FF2B5EF4-FFF2-40B4-BE49-F238E27FC236}">
                <a16:creationId xmlns:a16="http://schemas.microsoft.com/office/drawing/2014/main" id="{4A60109A-7FDE-621B-9337-956B65E51542}"/>
              </a:ext>
            </a:extLst>
          </p:cNvPr>
          <p:cNvSpPr txBox="1"/>
          <p:nvPr/>
        </p:nvSpPr>
        <p:spPr>
          <a:xfrm>
            <a:off x="2634949" y="2083981"/>
            <a:ext cx="8157097" cy="1446550"/>
          </a:xfrm>
          <a:prstGeom prst="rect">
            <a:avLst/>
          </a:prstGeom>
          <a:noFill/>
        </p:spPr>
        <p:txBody>
          <a:bodyPr wrap="square" rtlCol="0">
            <a:spAutoFit/>
          </a:bodyPr>
          <a:lstStyle/>
          <a:p>
            <a:r>
              <a:rPr lang="en-AU" sz="4400" b="1">
                <a:solidFill>
                  <a:srgbClr val="1E3D79"/>
                </a:solidFill>
                <a:latin typeface="+mj-lt"/>
              </a:rPr>
              <a:t>FIA Code Refresher and Practice Note Update</a:t>
            </a:r>
          </a:p>
        </p:txBody>
      </p:sp>
    </p:spTree>
    <p:extLst>
      <p:ext uri="{BB962C8B-B14F-4D97-AF65-F5344CB8AC3E}">
        <p14:creationId xmlns:p14="http://schemas.microsoft.com/office/powerpoint/2010/main" val="268915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BAF803-1C65-4794-A70E-1245B8F5EFD2}"/>
              </a:ext>
            </a:extLst>
          </p:cNvPr>
          <p:cNvSpPr>
            <a:spLocks noGrp="1"/>
          </p:cNvSpPr>
          <p:nvPr>
            <p:ph idx="4294967295"/>
          </p:nvPr>
        </p:nvSpPr>
        <p:spPr>
          <a:xfrm>
            <a:off x="540645" y="1633506"/>
            <a:ext cx="10610180" cy="4289822"/>
          </a:xfrm>
        </p:spPr>
        <p:txBody>
          <a:bodyPr vert="horz" lIns="0" tIns="0" rIns="0" bIns="0" rtlCol="0" anchor="t">
            <a:noAutofit/>
          </a:bodyPr>
          <a:lstStyle/>
          <a:p>
            <a:pPr marL="0" indent="0">
              <a:lnSpc>
                <a:spcPct val="107000"/>
              </a:lnSpc>
              <a:spcBef>
                <a:spcPts val="0"/>
              </a:spcBef>
              <a:buNone/>
            </a:pPr>
            <a:r>
              <a:rPr lang="en-US" sz="2800" b="1">
                <a:solidFill>
                  <a:srgbClr val="1E3D79"/>
                </a:solidFill>
                <a:effectLst/>
                <a:latin typeface="+mj-lt"/>
                <a:ea typeface="Calibri" panose="020F0502020204030204" pitchFamily="34" charset="0"/>
                <a:cs typeface="Times New Roman"/>
              </a:rPr>
              <a:t>Respecting Donor Preference</a:t>
            </a:r>
            <a:r>
              <a:rPr lang="en-US" sz="2800" b="1">
                <a:solidFill>
                  <a:srgbClr val="1E3D79"/>
                </a:solidFill>
                <a:latin typeface="+mj-lt"/>
                <a:ea typeface="Calibri" panose="020F0502020204030204" pitchFamily="34" charset="0"/>
                <a:cs typeface="Times New Roman"/>
              </a:rPr>
              <a:t> </a:t>
            </a:r>
            <a:endParaRPr lang="en-US" sz="2800" b="1">
              <a:solidFill>
                <a:srgbClr val="1E3D79"/>
              </a:solidFill>
              <a:effectLst/>
              <a:latin typeface="+mj-lt"/>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a:solidFill>
                  <a:srgbClr val="1E3D79"/>
                </a:solidFill>
                <a:latin typeface="+mj-lt"/>
                <a:ea typeface="Calibri" panose="020F0502020204030204" pitchFamily="34" charset="0"/>
                <a:cs typeface="Garamond" panose="02020404030301010803" pitchFamily="18" charset="0"/>
              </a:rPr>
              <a:t>    </a:t>
            </a:r>
            <a:r>
              <a:rPr lang="en-US" sz="2000">
                <a:solidFill>
                  <a:srgbClr val="1E3D79"/>
                </a:solidFill>
                <a:effectLst/>
                <a:latin typeface="+mj-lt"/>
                <a:ea typeface="Calibri" panose="020F0502020204030204" pitchFamily="34" charset="0"/>
                <a:cs typeface="Garamond" panose="02020404030301010803" pitchFamily="18" charset="0"/>
              </a:rPr>
              <a:t>See Clause 4.2 of the FIA Code: </a:t>
            </a:r>
            <a:r>
              <a:rPr lang="en-US" sz="2000" i="1">
                <a:solidFill>
                  <a:srgbClr val="1E3D79"/>
                </a:solidFill>
                <a:effectLst/>
                <a:latin typeface="+mj-lt"/>
                <a:ea typeface="Calibri" panose="020F0502020204030204" pitchFamily="34" charset="0"/>
                <a:cs typeface="Garamond" panose="02020404030301010803" pitchFamily="18" charset="0"/>
              </a:rPr>
              <a:t>Members will, each time they contact a prospective Donor, provide information about how the prospective</a:t>
            </a:r>
            <a:r>
              <a:rPr lang="en-US" sz="2000" b="1" i="1">
                <a:solidFill>
                  <a:srgbClr val="1E3D79"/>
                </a:solidFill>
                <a:effectLst/>
                <a:latin typeface="+mj-lt"/>
                <a:ea typeface="Calibri" panose="020F0502020204030204" pitchFamily="34" charset="0"/>
                <a:cs typeface="Garamond" panose="02020404030301010803" pitchFamily="18" charset="0"/>
              </a:rPr>
              <a:t> </a:t>
            </a:r>
            <a:r>
              <a:rPr lang="en-US" sz="2000" i="1">
                <a:solidFill>
                  <a:srgbClr val="1E3D79"/>
                </a:solidFill>
                <a:effectLst/>
                <a:latin typeface="+mj-lt"/>
                <a:ea typeface="Calibri" panose="020F0502020204030204" pitchFamily="34" charset="0"/>
                <a:cs typeface="Garamond" panose="02020404030301010803" pitchFamily="18" charset="0"/>
              </a:rPr>
              <a:t>Donor can opt-out of receiving any further solicitations from the Member</a:t>
            </a:r>
          </a:p>
          <a:p>
            <a:pPr marL="0" marR="0" indent="0">
              <a:lnSpc>
                <a:spcPct val="107000"/>
              </a:lnSpc>
              <a:spcBef>
                <a:spcPts val="0"/>
              </a:spcBef>
              <a:spcAft>
                <a:spcPts val="800"/>
              </a:spcAft>
              <a:buNone/>
            </a:pPr>
            <a:endParaRPr lang="en-US" sz="2000">
              <a:solidFill>
                <a:srgbClr val="1E3D79"/>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a:solidFill>
                  <a:srgbClr val="1E3D79"/>
                </a:solidFill>
                <a:latin typeface="+mj-lt"/>
                <a:ea typeface="Calibri" panose="020F0502020204030204" pitchFamily="34" charset="0"/>
                <a:cs typeface="Times New Roman"/>
              </a:rPr>
              <a:t>See Clause 3 Digital Fundraising Practice Note</a:t>
            </a:r>
          </a:p>
          <a:p>
            <a:pPr marL="342900" indent="-342900">
              <a:lnSpc>
                <a:spcPct val="107000"/>
              </a:lnSpc>
              <a:spcBef>
                <a:spcPts val="0"/>
              </a:spcBef>
            </a:pPr>
            <a:r>
              <a:rPr lang="en-US" sz="2000">
                <a:solidFill>
                  <a:srgbClr val="1E3D79"/>
                </a:solidFill>
                <a:latin typeface="+mj-lt"/>
                <a:ea typeface="Calibri" panose="020F0502020204030204" pitchFamily="34" charset="0"/>
                <a:cs typeface="Times New Roman"/>
              </a:rPr>
              <a:t>Option </a:t>
            </a:r>
            <a:r>
              <a:rPr lang="en-US" sz="2000">
                <a:solidFill>
                  <a:srgbClr val="1E3D79"/>
                </a:solidFill>
                <a:effectLst/>
                <a:latin typeface="+mj-lt"/>
                <a:ea typeface="Calibri" panose="020F0502020204030204" pitchFamily="34" charset="0"/>
                <a:cs typeface="Times New Roman"/>
              </a:rPr>
              <a:t>to decline all communication/digital content and unsubscribe </a:t>
            </a:r>
            <a:r>
              <a:rPr lang="en-US" sz="2000">
                <a:solidFill>
                  <a:srgbClr val="1E3D79"/>
                </a:solidFill>
                <a:latin typeface="+mj-lt"/>
                <a:ea typeface="Calibri" panose="020F0502020204030204" pitchFamily="34" charset="0"/>
                <a:cs typeface="Times New Roman"/>
              </a:rPr>
              <a:t>should be</a:t>
            </a:r>
            <a:r>
              <a:rPr lang="en-US" sz="2000">
                <a:solidFill>
                  <a:srgbClr val="1E3D79"/>
                </a:solidFill>
                <a:effectLst/>
                <a:latin typeface="+mj-lt"/>
                <a:ea typeface="Calibri" panose="020F0502020204030204" pitchFamily="34" charset="0"/>
                <a:cs typeface="Times New Roman"/>
              </a:rPr>
              <a:t> readily available and easy to choose</a:t>
            </a:r>
          </a:p>
        </p:txBody>
      </p:sp>
      <p:sp>
        <p:nvSpPr>
          <p:cNvPr id="6" name="Title 1">
            <a:extLst>
              <a:ext uri="{FF2B5EF4-FFF2-40B4-BE49-F238E27FC236}">
                <a16:creationId xmlns:a16="http://schemas.microsoft.com/office/drawing/2014/main" id="{6BC1CFB5-18A6-DCB4-E1E2-B35C78D45058}"/>
              </a:ext>
            </a:extLst>
          </p:cNvPr>
          <p:cNvSpPr>
            <a:spLocks noGrp="1"/>
          </p:cNvSpPr>
          <p:nvPr>
            <p:ph type="title"/>
          </p:nvPr>
        </p:nvSpPr>
        <p:spPr>
          <a:xfrm>
            <a:off x="385279" y="330748"/>
            <a:ext cx="7679068" cy="1285875"/>
          </a:xfrm>
        </p:spPr>
        <p:txBody>
          <a:bodyPr wrap="square" anchor="ctr">
            <a:normAutofit/>
          </a:bodyPr>
          <a:lstStyle/>
          <a:p>
            <a:r>
              <a:rPr lang="en-US" sz="3600"/>
              <a:t>Digital Fundraising Practice Note</a:t>
            </a:r>
          </a:p>
        </p:txBody>
      </p:sp>
    </p:spTree>
    <p:extLst>
      <p:ext uri="{BB962C8B-B14F-4D97-AF65-F5344CB8AC3E}">
        <p14:creationId xmlns:p14="http://schemas.microsoft.com/office/powerpoint/2010/main" val="358733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8EAC738-7991-72DF-E160-25224B5276DB}"/>
              </a:ext>
            </a:extLst>
          </p:cNvPr>
          <p:cNvSpPr>
            <a:spLocks noGrp="1"/>
          </p:cNvSpPr>
          <p:nvPr>
            <p:ph sz="quarter" idx="10"/>
          </p:nvPr>
        </p:nvSpPr>
        <p:spPr>
          <a:xfrm>
            <a:off x="385279" y="1755871"/>
            <a:ext cx="11040533" cy="3702050"/>
          </a:xfrm>
        </p:spPr>
        <p:txBody>
          <a:bodyPr/>
          <a:lstStyle/>
          <a:p>
            <a:pPr marL="131763" indent="0">
              <a:buNone/>
            </a:pPr>
            <a:r>
              <a:rPr lang="en-US" sz="2400" b="1" i="0" u="none" strike="noStrike" baseline="0">
                <a:solidFill>
                  <a:srgbClr val="1E3D79"/>
                </a:solidFill>
                <a:latin typeface="Times New Roman" panose="02020603050405020304" pitchFamily="18" charset="0"/>
                <a:cs typeface="Times New Roman" panose="02020603050405020304" pitchFamily="18" charset="0"/>
              </a:rPr>
              <a:t>Keywords and Intellectual Property </a:t>
            </a:r>
          </a:p>
          <a:p>
            <a:pPr marL="131763" indent="0">
              <a:buNone/>
            </a:pPr>
            <a:r>
              <a:rPr lang="en-US" sz="2400">
                <a:solidFill>
                  <a:srgbClr val="1E3D79"/>
                </a:solidFill>
                <a:latin typeface="Times New Roman" panose="02020603050405020304" pitchFamily="18" charset="0"/>
                <a:cs typeface="Times New Roman" panose="02020603050405020304" pitchFamily="18" charset="0"/>
              </a:rPr>
              <a:t>Keyword bidding or search engine advertising enables you to place your ad at the top of the results page when someone searches for a keyword</a:t>
            </a:r>
          </a:p>
          <a:p>
            <a:pPr marL="131763" indent="0">
              <a:buNone/>
            </a:pPr>
            <a:endParaRPr lang="en-US">
              <a:solidFill>
                <a:srgbClr val="1E3D79"/>
              </a:solidFill>
              <a:latin typeface="Times New Roman" panose="02020603050405020304" pitchFamily="18" charset="0"/>
              <a:cs typeface="Times New Roman" panose="02020603050405020304" pitchFamily="18" charset="0"/>
            </a:endParaRPr>
          </a:p>
          <a:p>
            <a:pPr marL="131763" indent="0">
              <a:buNone/>
            </a:pPr>
            <a:r>
              <a:rPr lang="en-US" b="0" i="0" u="none" strike="noStrike" baseline="0">
                <a:solidFill>
                  <a:srgbClr val="1E3D79"/>
                </a:solidFill>
                <a:latin typeface="Times New Roman" panose="02020603050405020304" pitchFamily="18" charset="0"/>
                <a:cs typeface="Times New Roman" panose="02020603050405020304" pitchFamily="18" charset="0"/>
              </a:rPr>
              <a:t>Clause 4.11(a) FIA Code states: </a:t>
            </a:r>
            <a:r>
              <a:rPr lang="en-US" b="0" i="1" u="none" strike="noStrike" baseline="0">
                <a:solidFill>
                  <a:srgbClr val="1E3D79"/>
                </a:solidFill>
                <a:latin typeface="Times New Roman" panose="02020603050405020304" pitchFamily="18" charset="0"/>
                <a:cs typeface="Times New Roman" panose="02020603050405020304" pitchFamily="18" charset="0"/>
              </a:rPr>
              <a:t>Members will ensure their promotional materials are not false, misleading or likely to deceive. </a:t>
            </a:r>
          </a:p>
          <a:p>
            <a:pPr marL="131763" indent="0">
              <a:buNone/>
            </a:pPr>
            <a:endParaRPr lang="en-US" sz="2400">
              <a:solidFill>
                <a:schemeClr val="tx1"/>
              </a:solidFill>
              <a:latin typeface="Times New Roman" panose="02020603050405020304" pitchFamily="18" charset="0"/>
              <a:cs typeface="Times New Roman" panose="02020603050405020304" pitchFamily="18" charset="0"/>
            </a:endParaRPr>
          </a:p>
          <a:p>
            <a:pPr marL="131763" indent="0">
              <a:buNone/>
            </a:pPr>
            <a:endParaRPr lang="en-US">
              <a:solidFill>
                <a:schemeClr val="tx1"/>
              </a:solidFill>
            </a:endParaRPr>
          </a:p>
        </p:txBody>
      </p:sp>
      <p:sp>
        <p:nvSpPr>
          <p:cNvPr id="4" name="Title 1">
            <a:extLst>
              <a:ext uri="{FF2B5EF4-FFF2-40B4-BE49-F238E27FC236}">
                <a16:creationId xmlns:a16="http://schemas.microsoft.com/office/drawing/2014/main" id="{2688AE8F-0093-2349-6BFD-9C323255B924}"/>
              </a:ext>
            </a:extLst>
          </p:cNvPr>
          <p:cNvSpPr>
            <a:spLocks noGrp="1"/>
          </p:cNvSpPr>
          <p:nvPr>
            <p:ph type="title"/>
          </p:nvPr>
        </p:nvSpPr>
        <p:spPr>
          <a:xfrm>
            <a:off x="385279" y="330748"/>
            <a:ext cx="7679068" cy="1285875"/>
          </a:xfrm>
        </p:spPr>
        <p:txBody>
          <a:bodyPr wrap="square" anchor="ctr">
            <a:normAutofit/>
          </a:bodyPr>
          <a:lstStyle/>
          <a:p>
            <a:r>
              <a:rPr lang="en-US" sz="3600"/>
              <a:t>Digital Fundraising Practice Note</a:t>
            </a:r>
          </a:p>
        </p:txBody>
      </p:sp>
    </p:spTree>
    <p:extLst>
      <p:ext uri="{BB962C8B-B14F-4D97-AF65-F5344CB8AC3E}">
        <p14:creationId xmlns:p14="http://schemas.microsoft.com/office/powerpoint/2010/main" val="148868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09FE67-3173-87DA-EBDC-92D33EEE1B32}"/>
              </a:ext>
            </a:extLst>
          </p:cNvPr>
          <p:cNvSpPr>
            <a:spLocks noGrp="1"/>
          </p:cNvSpPr>
          <p:nvPr>
            <p:ph idx="1"/>
          </p:nvPr>
        </p:nvSpPr>
        <p:spPr>
          <a:xfrm>
            <a:off x="385279" y="1616623"/>
            <a:ext cx="11117257" cy="3765970"/>
          </a:xfrm>
        </p:spPr>
        <p:txBody>
          <a:bodyPr vert="horz" lIns="0" tIns="0" rIns="0" bIns="0" rtlCol="0" anchor="t">
            <a:noAutofit/>
          </a:bodyPr>
          <a:lstStyle/>
          <a:p>
            <a:pPr marL="131445" indent="0">
              <a:buNone/>
            </a:pPr>
            <a:r>
              <a:rPr lang="en-US" b="1" i="0" u="none" strike="noStrike" baseline="0">
                <a:solidFill>
                  <a:srgbClr val="1E3D79"/>
                </a:solidFill>
                <a:latin typeface="+mj-lt"/>
                <a:cs typeface="Times New Roman"/>
              </a:rPr>
              <a:t>Keywords </a:t>
            </a:r>
            <a:endParaRPr lang="en-US">
              <a:cs typeface="Times New Roman"/>
            </a:endParaRPr>
          </a:p>
          <a:p>
            <a:pPr marL="360045"/>
            <a:r>
              <a:rPr lang="en-US" b="0" i="0" u="none" strike="noStrike" baseline="0">
                <a:solidFill>
                  <a:srgbClr val="1E3D79"/>
                </a:solidFill>
                <a:latin typeface="+mj-lt"/>
              </a:rPr>
              <a:t>Member’s that bid on another charitable </a:t>
            </a:r>
            <a:r>
              <a:rPr lang="en-US" b="0" i="0" u="none" strike="noStrike" baseline="0" err="1">
                <a:solidFill>
                  <a:srgbClr val="1E3D79"/>
                </a:solidFill>
                <a:latin typeface="+mj-lt"/>
              </a:rPr>
              <a:t>organisations</a:t>
            </a:r>
            <a:r>
              <a:rPr lang="en-US" b="0" i="0" u="none" strike="noStrike" baseline="0">
                <a:solidFill>
                  <a:srgbClr val="1E3D79"/>
                </a:solidFill>
                <a:latin typeface="+mj-lt"/>
              </a:rPr>
              <a:t> keyword(s) should ensure their landing page is clear about their identity and the cause they represent</a:t>
            </a:r>
          </a:p>
          <a:p>
            <a:pPr marL="360045"/>
            <a:r>
              <a:rPr lang="en-US" b="1" i="0" u="none" strike="noStrike" baseline="0">
                <a:solidFill>
                  <a:srgbClr val="1E3D79"/>
                </a:solidFill>
                <a:latin typeface="+mj-lt"/>
              </a:rPr>
              <a:t>Bidding on another charitable </a:t>
            </a:r>
            <a:r>
              <a:rPr lang="en-US" b="1" i="0" u="none" strike="noStrike" baseline="0" err="1">
                <a:solidFill>
                  <a:srgbClr val="1E3D79"/>
                </a:solidFill>
                <a:latin typeface="+mj-lt"/>
              </a:rPr>
              <a:t>organisations</a:t>
            </a:r>
            <a:r>
              <a:rPr lang="en-US" b="1" i="0" u="none" strike="noStrike" baseline="0">
                <a:solidFill>
                  <a:srgbClr val="1E3D79"/>
                </a:solidFill>
                <a:latin typeface="+mj-lt"/>
              </a:rPr>
              <a:t> name or keyword(s)</a:t>
            </a:r>
            <a:r>
              <a:rPr lang="en-US" b="0" i="0" u="none" strike="noStrike" baseline="0">
                <a:solidFill>
                  <a:srgbClr val="1E3D79"/>
                </a:solidFill>
                <a:latin typeface="+mj-lt"/>
              </a:rPr>
              <a:t> normally associated with that </a:t>
            </a:r>
            <a:r>
              <a:rPr lang="en-US" b="0" i="0" u="none" strike="noStrike" baseline="0" err="1">
                <a:solidFill>
                  <a:srgbClr val="1E3D79"/>
                </a:solidFill>
                <a:latin typeface="+mj-lt"/>
              </a:rPr>
              <a:t>organisation</a:t>
            </a:r>
            <a:r>
              <a:rPr lang="en-US" b="0" i="0" u="none" strike="noStrike" baseline="0">
                <a:solidFill>
                  <a:srgbClr val="1E3D79"/>
                </a:solidFill>
                <a:latin typeface="+mj-lt"/>
              </a:rPr>
              <a:t> (either intentionally or unintentionally) </a:t>
            </a:r>
            <a:r>
              <a:rPr lang="en-US" b="1" i="0" u="none" strike="noStrike" baseline="0">
                <a:solidFill>
                  <a:srgbClr val="1E3D79"/>
                </a:solidFill>
                <a:latin typeface="+mj-lt"/>
              </a:rPr>
              <a:t>may confuse donors</a:t>
            </a:r>
            <a:r>
              <a:rPr lang="en-US" b="0" i="0" u="none" strike="noStrike" baseline="0">
                <a:solidFill>
                  <a:srgbClr val="1E3D79"/>
                </a:solidFill>
                <a:latin typeface="+mj-lt"/>
              </a:rPr>
              <a:t> into supporting the wrong cause</a:t>
            </a:r>
            <a:r>
              <a:rPr lang="en-US">
                <a:solidFill>
                  <a:srgbClr val="1E3D79"/>
                </a:solidFill>
                <a:latin typeface="+mj-lt"/>
              </a:rPr>
              <a:t> </a:t>
            </a:r>
            <a:endParaRPr lang="en-US" b="0" i="0" u="none" strike="noStrike" baseline="0">
              <a:solidFill>
                <a:srgbClr val="1E3D79"/>
              </a:solidFill>
              <a:latin typeface="+mj-lt"/>
            </a:endParaRPr>
          </a:p>
          <a:p>
            <a:pPr marL="131445" indent="0">
              <a:buNone/>
            </a:pPr>
            <a:r>
              <a:rPr lang="en-US" b="0" i="0" u="none" strike="noStrike" baseline="0">
                <a:solidFill>
                  <a:srgbClr val="1E3D79"/>
                </a:solidFill>
                <a:latin typeface="Garamond" panose="02020404030301010803" pitchFamily="18" charset="0"/>
              </a:rPr>
              <a:t>See Clauses 9.2 &amp; 9.3 DFPN</a:t>
            </a:r>
          </a:p>
          <a:p>
            <a:pPr marL="360045"/>
            <a:endParaRPr lang="en-US">
              <a:solidFill>
                <a:schemeClr val="tx1"/>
              </a:solidFill>
            </a:endParaRPr>
          </a:p>
        </p:txBody>
      </p:sp>
      <p:sp>
        <p:nvSpPr>
          <p:cNvPr id="6" name="Title 1">
            <a:extLst>
              <a:ext uri="{FF2B5EF4-FFF2-40B4-BE49-F238E27FC236}">
                <a16:creationId xmlns:a16="http://schemas.microsoft.com/office/drawing/2014/main" id="{F2B2F877-8421-13C5-5B7F-33C6C7B7AD9D}"/>
              </a:ext>
            </a:extLst>
          </p:cNvPr>
          <p:cNvSpPr>
            <a:spLocks noGrp="1"/>
          </p:cNvSpPr>
          <p:nvPr>
            <p:ph type="title"/>
          </p:nvPr>
        </p:nvSpPr>
        <p:spPr>
          <a:xfrm>
            <a:off x="385279" y="330748"/>
            <a:ext cx="7679068" cy="1285875"/>
          </a:xfrm>
        </p:spPr>
        <p:txBody>
          <a:bodyPr wrap="square" anchor="ctr">
            <a:normAutofit/>
          </a:bodyPr>
          <a:lstStyle/>
          <a:p>
            <a:r>
              <a:rPr lang="en-US" sz="3600"/>
              <a:t>Digital Fundraising Practice Note</a:t>
            </a:r>
          </a:p>
        </p:txBody>
      </p:sp>
    </p:spTree>
    <p:extLst>
      <p:ext uri="{BB962C8B-B14F-4D97-AF65-F5344CB8AC3E}">
        <p14:creationId xmlns:p14="http://schemas.microsoft.com/office/powerpoint/2010/main" val="809925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D0D5C-BC67-1512-C4B5-72142AA3B68A}"/>
              </a:ext>
            </a:extLst>
          </p:cNvPr>
          <p:cNvSpPr>
            <a:spLocks noGrp="1"/>
          </p:cNvSpPr>
          <p:nvPr>
            <p:ph idx="1"/>
          </p:nvPr>
        </p:nvSpPr>
        <p:spPr>
          <a:xfrm>
            <a:off x="513095" y="1384950"/>
            <a:ext cx="11165809" cy="3822616"/>
          </a:xfrm>
        </p:spPr>
        <p:txBody>
          <a:bodyPr vert="horz" lIns="0" tIns="0" rIns="0" bIns="0" rtlCol="0" anchor="t">
            <a:noAutofit/>
          </a:bodyPr>
          <a:lstStyle/>
          <a:p>
            <a:pPr marL="131445" indent="0">
              <a:buNone/>
            </a:pPr>
            <a:r>
              <a:rPr lang="en-US" b="1" i="0" u="none" strike="noStrike" baseline="0">
                <a:solidFill>
                  <a:srgbClr val="1E3D79"/>
                </a:solidFill>
                <a:latin typeface="+mj-lt"/>
                <a:cs typeface="Times New Roman"/>
              </a:rPr>
              <a:t>Intellectual Property</a:t>
            </a:r>
            <a:r>
              <a:rPr lang="en-US" b="1">
                <a:solidFill>
                  <a:srgbClr val="1E3D79"/>
                </a:solidFill>
                <a:latin typeface="+mj-lt"/>
                <a:cs typeface="Times New Roman"/>
              </a:rPr>
              <a:t> </a:t>
            </a:r>
            <a:endParaRPr lang="en-US"/>
          </a:p>
          <a:p>
            <a:pPr marL="131445" indent="0">
              <a:buNone/>
            </a:pPr>
            <a:r>
              <a:rPr lang="en-US" b="0" i="0" u="none" strike="noStrike" baseline="0">
                <a:solidFill>
                  <a:srgbClr val="1E3D79"/>
                </a:solidFill>
                <a:latin typeface="+mj-lt"/>
                <a:cs typeface="Times New Roman"/>
              </a:rPr>
              <a:t>Clause 4.11(f) FIA</a:t>
            </a:r>
            <a:r>
              <a:rPr lang="en-US">
                <a:solidFill>
                  <a:srgbClr val="1E3D79"/>
                </a:solidFill>
                <a:latin typeface="+mj-lt"/>
                <a:cs typeface="Times New Roman"/>
              </a:rPr>
              <a:t> Code</a:t>
            </a:r>
            <a:r>
              <a:rPr lang="en-US" b="0" i="0" u="none" strike="noStrike" baseline="0">
                <a:solidFill>
                  <a:srgbClr val="1E3D79"/>
                </a:solidFill>
                <a:latin typeface="+mj-lt"/>
                <a:cs typeface="Times New Roman"/>
              </a:rPr>
              <a:t>: </a:t>
            </a:r>
            <a:r>
              <a:rPr lang="en-US" b="0" i="1" u="none" strike="noStrike" baseline="0">
                <a:solidFill>
                  <a:srgbClr val="1E3D79"/>
                </a:solidFill>
                <a:latin typeface="+mj-lt"/>
                <a:cs typeface="Times New Roman"/>
              </a:rPr>
              <a:t>Members will ensure that their promotional materials do not infringe on the intellectual property rights of others.</a:t>
            </a:r>
            <a:r>
              <a:rPr lang="en-US" i="1">
                <a:solidFill>
                  <a:srgbClr val="1E3D79"/>
                </a:solidFill>
                <a:latin typeface="+mj-lt"/>
                <a:cs typeface="Times New Roman"/>
              </a:rPr>
              <a:t> </a:t>
            </a:r>
            <a:endParaRPr lang="en-US" b="1" i="1">
              <a:solidFill>
                <a:srgbClr val="1E3D79"/>
              </a:solidFill>
              <a:latin typeface="+mj-lt"/>
            </a:endParaRPr>
          </a:p>
          <a:p>
            <a:pPr marL="360045"/>
            <a:r>
              <a:rPr lang="en-US">
                <a:solidFill>
                  <a:srgbClr val="1E3D79"/>
                </a:solidFill>
                <a:latin typeface="+mj-lt"/>
              </a:rPr>
              <a:t>D</a:t>
            </a:r>
            <a:r>
              <a:rPr lang="en-US" b="0" i="0" u="none" strike="noStrike" baseline="0">
                <a:solidFill>
                  <a:srgbClr val="1E3D79"/>
                </a:solidFill>
                <a:latin typeface="+mj-lt"/>
              </a:rPr>
              <a:t>igital marketing content </a:t>
            </a:r>
            <a:r>
              <a:rPr lang="en-US">
                <a:solidFill>
                  <a:srgbClr val="1E3D79"/>
                </a:solidFill>
                <a:latin typeface="+mj-lt"/>
              </a:rPr>
              <a:t>should reflect</a:t>
            </a:r>
            <a:r>
              <a:rPr lang="en-US" b="0" i="0" u="none" strike="noStrike" baseline="0">
                <a:solidFill>
                  <a:srgbClr val="1E3D79"/>
                </a:solidFill>
                <a:latin typeface="+mj-lt"/>
              </a:rPr>
              <a:t> your original work or have a substantial amount of originality to it</a:t>
            </a:r>
          </a:p>
          <a:p>
            <a:pPr marL="360045"/>
            <a:r>
              <a:rPr lang="en-US" b="1">
                <a:solidFill>
                  <a:srgbClr val="1E3D79"/>
                </a:solidFill>
                <a:latin typeface="+mj-lt"/>
              </a:rPr>
              <a:t>Consent</a:t>
            </a:r>
            <a:r>
              <a:rPr lang="en-US" b="1" i="0" u="none" strike="noStrike" baseline="0">
                <a:solidFill>
                  <a:srgbClr val="1E3D79"/>
                </a:solidFill>
                <a:latin typeface="+mj-lt"/>
              </a:rPr>
              <a:t> or license</a:t>
            </a:r>
            <a:r>
              <a:rPr lang="en-US" b="0" i="0" u="none" strike="noStrike" baseline="0">
                <a:solidFill>
                  <a:srgbClr val="1E3D79"/>
                </a:solidFill>
                <a:latin typeface="+mj-lt"/>
              </a:rPr>
              <a:t> for using third-party material should be sought and obtained</a:t>
            </a:r>
            <a:r>
              <a:rPr lang="en-US">
                <a:solidFill>
                  <a:srgbClr val="1E3D79"/>
                </a:solidFill>
                <a:latin typeface="+mj-lt"/>
              </a:rPr>
              <a:t>   </a:t>
            </a:r>
            <a:endParaRPr lang="en-US" b="0" i="0" u="none" strike="noStrike" baseline="0">
              <a:solidFill>
                <a:srgbClr val="1E3D79"/>
              </a:solidFill>
              <a:latin typeface="+mj-lt"/>
            </a:endParaRPr>
          </a:p>
          <a:p>
            <a:pPr marL="131445" indent="0">
              <a:buNone/>
            </a:pPr>
            <a:r>
              <a:rPr lang="en-US" sz="1400">
                <a:solidFill>
                  <a:srgbClr val="1E3D79"/>
                </a:solidFill>
                <a:latin typeface="+mj-lt"/>
              </a:rPr>
              <a:t>See Clauses 9.4-9.6 DFPN</a:t>
            </a:r>
          </a:p>
        </p:txBody>
      </p:sp>
      <p:sp>
        <p:nvSpPr>
          <p:cNvPr id="6" name="Title 1">
            <a:extLst>
              <a:ext uri="{FF2B5EF4-FFF2-40B4-BE49-F238E27FC236}">
                <a16:creationId xmlns:a16="http://schemas.microsoft.com/office/drawing/2014/main" id="{8DC17DF6-89E9-CA56-A7F0-3EC54775EB67}"/>
              </a:ext>
            </a:extLst>
          </p:cNvPr>
          <p:cNvSpPr>
            <a:spLocks noGrp="1"/>
          </p:cNvSpPr>
          <p:nvPr>
            <p:ph type="title"/>
          </p:nvPr>
        </p:nvSpPr>
        <p:spPr>
          <a:xfrm>
            <a:off x="385279" y="330748"/>
            <a:ext cx="7679068" cy="1285875"/>
          </a:xfrm>
        </p:spPr>
        <p:txBody>
          <a:bodyPr wrap="square" anchor="ctr">
            <a:normAutofit/>
          </a:bodyPr>
          <a:lstStyle/>
          <a:p>
            <a:r>
              <a:rPr lang="en-US" sz="3600"/>
              <a:t>Digital Fundraising Practice Note</a:t>
            </a:r>
          </a:p>
        </p:txBody>
      </p:sp>
    </p:spTree>
    <p:extLst>
      <p:ext uri="{BB962C8B-B14F-4D97-AF65-F5344CB8AC3E}">
        <p14:creationId xmlns:p14="http://schemas.microsoft.com/office/powerpoint/2010/main" val="344163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BAF803-1C65-4794-A70E-1245B8F5EFD2}"/>
              </a:ext>
            </a:extLst>
          </p:cNvPr>
          <p:cNvSpPr>
            <a:spLocks noGrp="1"/>
          </p:cNvSpPr>
          <p:nvPr>
            <p:ph idx="1"/>
          </p:nvPr>
        </p:nvSpPr>
        <p:spPr>
          <a:xfrm>
            <a:off x="300311" y="2158073"/>
            <a:ext cx="5219139" cy="4064629"/>
          </a:xfrm>
        </p:spPr>
        <p:txBody>
          <a:bodyPr vert="horz" lIns="0" tIns="0" rIns="0" bIns="0" rtlCol="0" anchor="t">
            <a:normAutofit/>
          </a:bodyPr>
          <a:lstStyle/>
          <a:p>
            <a:pPr marL="360045"/>
            <a:r>
              <a:rPr lang="en-US" b="0" i="0" u="none" strike="noStrike" baseline="0">
                <a:solidFill>
                  <a:srgbClr val="1E3D79"/>
                </a:solidFill>
                <a:latin typeface="+mj-lt"/>
                <a:cs typeface="Times New Roman" panose="02020603050405020304" pitchFamily="18" charset="0"/>
              </a:rPr>
              <a:t>Developed to assist FIA members in dealing appropriately with younger people both as fundraisers and as donors </a:t>
            </a:r>
            <a:endParaRPr lang="en-US"/>
          </a:p>
          <a:p>
            <a:pPr marL="360045"/>
            <a:r>
              <a:rPr lang="en-US" b="1">
                <a:solidFill>
                  <a:srgbClr val="1E3D79"/>
                </a:solidFill>
                <a:latin typeface="+mj-lt"/>
                <a:cs typeface="Times New Roman"/>
              </a:rPr>
              <a:t>P</a:t>
            </a:r>
            <a:r>
              <a:rPr lang="en-US" b="1" i="0" u="none" strike="noStrike" baseline="0">
                <a:solidFill>
                  <a:srgbClr val="1E3D79"/>
                </a:solidFill>
                <a:latin typeface="+mj-lt"/>
                <a:cs typeface="Times New Roman"/>
              </a:rPr>
              <a:t>rinciples that apply when dealing with vulnerable donors</a:t>
            </a:r>
            <a:r>
              <a:rPr lang="en-US" b="0" i="0" u="none" strike="noStrike" baseline="0">
                <a:solidFill>
                  <a:srgbClr val="1E3D79"/>
                </a:solidFill>
                <a:latin typeface="+mj-lt"/>
                <a:cs typeface="Times New Roman"/>
              </a:rPr>
              <a:t> should be employed when dealing with younger people</a:t>
            </a:r>
            <a:r>
              <a:rPr lang="en-US">
                <a:solidFill>
                  <a:srgbClr val="1E3D79"/>
                </a:solidFill>
                <a:latin typeface="+mj-lt"/>
                <a:cs typeface="Times New Roman"/>
              </a:rPr>
              <a:t> </a:t>
            </a:r>
            <a:endParaRPr lang="en-US" b="0" i="0" u="none" strike="noStrike" baseline="0">
              <a:solidFill>
                <a:srgbClr val="1E3D79"/>
              </a:solidFill>
              <a:latin typeface="+mj-lt"/>
              <a:cs typeface="Times New Roman" panose="02020603050405020304" pitchFamily="18" charset="0"/>
            </a:endParaRPr>
          </a:p>
          <a:p>
            <a:pPr marL="131445" indent="0">
              <a:buNone/>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 name="Slide Number Placeholder 8" hidden="1">
            <a:extLst>
              <a:ext uri="{FF2B5EF4-FFF2-40B4-BE49-F238E27FC236}">
                <a16:creationId xmlns:a16="http://schemas.microsoft.com/office/drawing/2014/main" id="{7287BB5C-017B-4573-AA36-5DA50F037499}"/>
              </a:ext>
            </a:extLst>
          </p:cNvPr>
          <p:cNvSpPr>
            <a:spLocks noGrp="1"/>
          </p:cNvSpPr>
          <p:nvPr>
            <p:ph type="sldNum" sz="quarter" idx="4294967295"/>
          </p:nvPr>
        </p:nvSpPr>
        <p:spPr>
          <a:xfrm>
            <a:off x="10704799" y="6088064"/>
            <a:ext cx="911468" cy="365125"/>
          </a:xfrm>
        </p:spPr>
        <p:txBody>
          <a:bodyPr/>
          <a:lstStyle/>
          <a:p>
            <a:pPr>
              <a:spcAft>
                <a:spcPts val="600"/>
              </a:spcAft>
            </a:pPr>
            <a:fld id="{C5FB897B-24DD-4A82-808E-BC742D3B7DD4}" type="slidenum">
              <a:rPr lang="en-AU" smtClean="0"/>
              <a:pPr>
                <a:spcAft>
                  <a:spcPts val="600"/>
                </a:spcAft>
              </a:pPr>
              <a:t>14</a:t>
            </a:fld>
            <a:endParaRPr lang="en-AU"/>
          </a:p>
        </p:txBody>
      </p:sp>
      <p:pic>
        <p:nvPicPr>
          <p:cNvPr id="5" name="Picture 4" descr="A group of people posing for a photo&#10;&#10;Description automatically generated">
            <a:extLst>
              <a:ext uri="{FF2B5EF4-FFF2-40B4-BE49-F238E27FC236}">
                <a16:creationId xmlns:a16="http://schemas.microsoft.com/office/drawing/2014/main" id="{66650547-29E9-BF70-B9DA-1B688016EC28}"/>
              </a:ext>
            </a:extLst>
          </p:cNvPr>
          <p:cNvPicPr>
            <a:picLocks noChangeAspect="1"/>
          </p:cNvPicPr>
          <p:nvPr/>
        </p:nvPicPr>
        <p:blipFill rotWithShape="1">
          <a:blip r:embed="rId3">
            <a:extLst>
              <a:ext uri="{28A0092B-C50C-407E-A947-70E740481C1C}">
                <a14:useLocalDpi xmlns:a14="http://schemas.microsoft.com/office/drawing/2010/main" val="0"/>
              </a:ext>
            </a:extLst>
          </a:blip>
          <a:srcRect l="40377"/>
          <a:stretch/>
        </p:blipFill>
        <p:spPr>
          <a:xfrm>
            <a:off x="6058540" y="0"/>
            <a:ext cx="6133460" cy="6858000"/>
          </a:xfrm>
          <a:prstGeom prst="rect">
            <a:avLst/>
          </a:prstGeom>
        </p:spPr>
      </p:pic>
      <p:sp>
        <p:nvSpPr>
          <p:cNvPr id="10" name="Title 1">
            <a:extLst>
              <a:ext uri="{FF2B5EF4-FFF2-40B4-BE49-F238E27FC236}">
                <a16:creationId xmlns:a16="http://schemas.microsoft.com/office/drawing/2014/main" id="{AB7F7B29-2EB3-1A91-EF4F-AEC26660BDFB}"/>
              </a:ext>
            </a:extLst>
          </p:cNvPr>
          <p:cNvSpPr>
            <a:spLocks noGrp="1"/>
          </p:cNvSpPr>
          <p:nvPr>
            <p:ph type="title"/>
          </p:nvPr>
        </p:nvSpPr>
        <p:spPr>
          <a:xfrm>
            <a:off x="385279" y="529052"/>
            <a:ext cx="6133460" cy="1285875"/>
          </a:xfrm>
        </p:spPr>
        <p:txBody>
          <a:bodyPr wrap="square" anchor="ctr">
            <a:normAutofit/>
          </a:bodyPr>
          <a:lstStyle/>
          <a:p>
            <a:r>
              <a:rPr lang="en-US"/>
              <a:t>Younger People and</a:t>
            </a:r>
            <a:r>
              <a:rPr lang="en-US" sz="3600"/>
              <a:t> Fundraising Practice Note</a:t>
            </a:r>
          </a:p>
        </p:txBody>
      </p:sp>
    </p:spTree>
    <p:extLst>
      <p:ext uri="{BB962C8B-B14F-4D97-AF65-F5344CB8AC3E}">
        <p14:creationId xmlns:p14="http://schemas.microsoft.com/office/powerpoint/2010/main" val="160119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192EF-41A0-09D3-6242-39AC12A525FD}"/>
              </a:ext>
            </a:extLst>
          </p:cNvPr>
          <p:cNvSpPr>
            <a:spLocks noGrp="1"/>
          </p:cNvSpPr>
          <p:nvPr>
            <p:ph idx="1"/>
          </p:nvPr>
        </p:nvSpPr>
        <p:spPr>
          <a:xfrm>
            <a:off x="385278" y="1803592"/>
            <a:ext cx="11117257" cy="3475038"/>
          </a:xfrm>
        </p:spPr>
        <p:txBody>
          <a:bodyPr/>
          <a:lstStyle/>
          <a:p>
            <a:pPr marL="131763" indent="0">
              <a:buNone/>
            </a:pPr>
            <a:r>
              <a:rPr lang="en-US" b="1" i="0" u="none" strike="noStrike" baseline="0">
                <a:solidFill>
                  <a:srgbClr val="1E3D79"/>
                </a:solidFill>
                <a:latin typeface="+mj-lt"/>
                <a:cs typeface="Times New Roman" panose="02020603050405020304" pitchFamily="18" charset="0"/>
              </a:rPr>
              <a:t>A younger person may participate in fundraising by</a:t>
            </a:r>
            <a:r>
              <a:rPr lang="en-US" b="0" i="0" u="none" strike="noStrike" baseline="0">
                <a:solidFill>
                  <a:srgbClr val="1E3D79"/>
                </a:solidFill>
                <a:latin typeface="+mj-lt"/>
                <a:cs typeface="Times New Roman" panose="02020603050405020304" pitchFamily="18" charset="0"/>
              </a:rPr>
              <a:t>: </a:t>
            </a:r>
          </a:p>
          <a:p>
            <a:pPr marL="966470" lvl="1" indent="-571500">
              <a:lnSpc>
                <a:spcPct val="90000"/>
              </a:lnSpc>
            </a:pPr>
            <a:r>
              <a:rPr lang="en-US" sz="2400" b="0" i="0" u="none" strike="noStrike" baseline="0">
                <a:solidFill>
                  <a:srgbClr val="1E3D79"/>
                </a:solidFill>
                <a:latin typeface="+mj-lt"/>
                <a:cs typeface="Times New Roman" panose="02020603050405020304" pitchFamily="18" charset="0"/>
              </a:rPr>
              <a:t>giving to a cause without being solicited for a donation </a:t>
            </a:r>
          </a:p>
          <a:p>
            <a:pPr marL="966470" lvl="1" indent="-571500">
              <a:lnSpc>
                <a:spcPct val="90000"/>
              </a:lnSpc>
            </a:pPr>
            <a:r>
              <a:rPr lang="en-US" sz="2400" b="0" i="0" u="none" strike="noStrike" baseline="0">
                <a:solidFill>
                  <a:srgbClr val="1E3D79"/>
                </a:solidFill>
                <a:latin typeface="+mj-lt"/>
                <a:cs typeface="Times New Roman" panose="02020603050405020304" pitchFamily="18" charset="0"/>
              </a:rPr>
              <a:t>making a donation after being solicited</a:t>
            </a:r>
          </a:p>
          <a:p>
            <a:pPr marL="966470" lvl="1" indent="-571500">
              <a:lnSpc>
                <a:spcPct val="90000"/>
              </a:lnSpc>
            </a:pPr>
            <a:r>
              <a:rPr lang="en-US" sz="2400">
                <a:solidFill>
                  <a:srgbClr val="1E3D79"/>
                </a:solidFill>
                <a:latin typeface="+mj-lt"/>
                <a:cs typeface="Times New Roman" panose="02020603050405020304" pitchFamily="18" charset="0"/>
              </a:rPr>
              <a:t>b</a:t>
            </a:r>
            <a:r>
              <a:rPr lang="en-US" sz="2400" b="0" i="0" u="none" strike="noStrike" baseline="0">
                <a:solidFill>
                  <a:srgbClr val="1E3D79"/>
                </a:solidFill>
                <a:latin typeface="+mj-lt"/>
                <a:cs typeface="Times New Roman" panose="02020603050405020304" pitchFamily="18" charset="0"/>
              </a:rPr>
              <a:t>eing engaged as a fundraiser </a:t>
            </a:r>
          </a:p>
          <a:p>
            <a:pPr marL="394970" lvl="1" indent="0">
              <a:lnSpc>
                <a:spcPct val="90000"/>
              </a:lnSpc>
              <a:buNone/>
            </a:pPr>
            <a:r>
              <a:rPr lang="en-US" sz="1600">
                <a:solidFill>
                  <a:srgbClr val="1E3D79"/>
                </a:solidFill>
                <a:latin typeface="+mj-lt"/>
                <a:cs typeface="Times New Roman" panose="02020603050405020304" pitchFamily="18" charset="0"/>
              </a:rPr>
              <a:t>See Clause 1.4 Younger People and Fundraising Practice Note</a:t>
            </a:r>
          </a:p>
          <a:p>
            <a:pPr marL="131763" indent="0">
              <a:buNone/>
            </a:pPr>
            <a:endParaRPr lang="en-US"/>
          </a:p>
        </p:txBody>
      </p:sp>
      <p:sp>
        <p:nvSpPr>
          <p:cNvPr id="6" name="Title 1">
            <a:extLst>
              <a:ext uri="{FF2B5EF4-FFF2-40B4-BE49-F238E27FC236}">
                <a16:creationId xmlns:a16="http://schemas.microsoft.com/office/drawing/2014/main" id="{30372025-D943-B7E5-E627-BE46FA76E8E1}"/>
              </a:ext>
            </a:extLst>
          </p:cNvPr>
          <p:cNvSpPr>
            <a:spLocks noGrp="1"/>
          </p:cNvSpPr>
          <p:nvPr>
            <p:ph type="title"/>
          </p:nvPr>
        </p:nvSpPr>
        <p:spPr>
          <a:xfrm>
            <a:off x="385278" y="330748"/>
            <a:ext cx="11806721" cy="1285875"/>
          </a:xfrm>
        </p:spPr>
        <p:txBody>
          <a:bodyPr wrap="square" anchor="ctr">
            <a:normAutofit/>
          </a:bodyPr>
          <a:lstStyle/>
          <a:p>
            <a:r>
              <a:rPr lang="en-US"/>
              <a:t>Younger People and </a:t>
            </a:r>
            <a:r>
              <a:rPr lang="en-US" sz="3600"/>
              <a:t>Fundraising Practice Note</a:t>
            </a:r>
          </a:p>
        </p:txBody>
      </p:sp>
    </p:spTree>
    <p:extLst>
      <p:ext uri="{BB962C8B-B14F-4D97-AF65-F5344CB8AC3E}">
        <p14:creationId xmlns:p14="http://schemas.microsoft.com/office/powerpoint/2010/main" val="2716236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BAF803-1C65-4794-A70E-1245B8F5EFD2}"/>
              </a:ext>
            </a:extLst>
          </p:cNvPr>
          <p:cNvSpPr>
            <a:spLocks noGrp="1"/>
          </p:cNvSpPr>
          <p:nvPr>
            <p:ph sz="half" idx="2"/>
          </p:nvPr>
        </p:nvSpPr>
        <p:spPr>
          <a:xfrm>
            <a:off x="385278" y="1679868"/>
            <a:ext cx="10960812" cy="3609975"/>
          </a:xfrm>
        </p:spPr>
        <p:txBody>
          <a:bodyPr vert="horz" lIns="0" tIns="0" rIns="0" bIns="0" rtlCol="0" anchor="t">
            <a:noAutofit/>
          </a:bodyPr>
          <a:lstStyle/>
          <a:p>
            <a:pPr marL="131445" indent="0">
              <a:buNone/>
            </a:pPr>
            <a:r>
              <a:rPr lang="en-US" sz="2200" b="1" i="0" u="none" strike="noStrike" baseline="0">
                <a:solidFill>
                  <a:srgbClr val="1E3D79"/>
                </a:solidFill>
                <a:latin typeface="+mj-lt"/>
              </a:rPr>
              <a:t>Accepting a Donation from a Younger Person without Soliciting </a:t>
            </a:r>
          </a:p>
          <a:p>
            <a:pPr marL="131445" indent="0">
              <a:buNone/>
            </a:pPr>
            <a:r>
              <a:rPr lang="en-US" sz="2200" b="0" i="0" u="none" strike="noStrike" baseline="0">
                <a:solidFill>
                  <a:srgbClr val="1E3D79"/>
                </a:solidFill>
                <a:latin typeface="+mj-lt"/>
              </a:rPr>
              <a:t>The Code in clause 4.7(a): </a:t>
            </a:r>
            <a:r>
              <a:rPr lang="en-US" sz="2200" b="0" i="1" u="none" strike="noStrike" baseline="0">
                <a:solidFill>
                  <a:srgbClr val="1E3D79"/>
                </a:solidFill>
                <a:latin typeface="+mj-lt"/>
              </a:rPr>
              <a:t>Members will not accept a donation where they have reasonable belief that the donor is in vulnerable circumstances or lacks capacity to make a decision to donate</a:t>
            </a:r>
            <a:r>
              <a:rPr lang="en-US" sz="2200" i="1">
                <a:solidFill>
                  <a:srgbClr val="1E3D79"/>
                </a:solidFill>
                <a:latin typeface="+mj-lt"/>
              </a:rPr>
              <a:t> </a:t>
            </a:r>
            <a:endParaRPr lang="en-US" sz="2200" b="1" i="0" u="none" strike="noStrike" baseline="0">
              <a:solidFill>
                <a:srgbClr val="1E3D79"/>
              </a:solidFill>
              <a:latin typeface="+mj-lt"/>
            </a:endParaRPr>
          </a:p>
          <a:p>
            <a:pPr marL="417195" indent="-285750"/>
            <a:r>
              <a:rPr lang="en-US" sz="2200">
                <a:solidFill>
                  <a:srgbClr val="1E3D79"/>
                </a:solidFill>
                <a:latin typeface="+mj-lt"/>
              </a:rPr>
              <a:t>I</a:t>
            </a:r>
            <a:r>
              <a:rPr lang="en-US" sz="2200" b="0" i="0" u="none" strike="noStrike" baseline="0">
                <a:solidFill>
                  <a:srgbClr val="1E3D79"/>
                </a:solidFill>
                <a:latin typeface="+mj-lt"/>
              </a:rPr>
              <a:t>ncreased likelihood to lack the capacity to consent</a:t>
            </a:r>
            <a:r>
              <a:rPr lang="en-US" sz="2200">
                <a:solidFill>
                  <a:srgbClr val="1E3D79"/>
                </a:solidFill>
                <a:latin typeface="+mj-lt"/>
              </a:rPr>
              <a:t> </a:t>
            </a:r>
            <a:endParaRPr lang="en-US" sz="2200" b="0" i="0" u="none" strike="noStrike" baseline="0">
              <a:solidFill>
                <a:srgbClr val="1E3D79"/>
              </a:solidFill>
              <a:latin typeface="+mj-lt"/>
            </a:endParaRPr>
          </a:p>
          <a:p>
            <a:pPr marL="417195" indent="-285750"/>
            <a:r>
              <a:rPr lang="en-US" sz="2200" b="1">
                <a:solidFill>
                  <a:srgbClr val="1E3D79"/>
                </a:solidFill>
                <a:latin typeface="+mj-lt"/>
              </a:rPr>
              <a:t>I</a:t>
            </a:r>
            <a:r>
              <a:rPr lang="en-US" sz="2200" b="1" i="0" u="none" strike="noStrike" baseline="0">
                <a:solidFill>
                  <a:srgbClr val="1E3D79"/>
                </a:solidFill>
                <a:latin typeface="+mj-lt"/>
              </a:rPr>
              <a:t>dentify the decision-making capacity </a:t>
            </a:r>
            <a:r>
              <a:rPr lang="en-US" sz="2200" b="0" i="0" u="none" strike="noStrike" baseline="0">
                <a:solidFill>
                  <a:srgbClr val="1E3D79"/>
                </a:solidFill>
                <a:latin typeface="+mj-lt"/>
              </a:rPr>
              <a:t>of a young person donating and establish that the young person is not being exploited.</a:t>
            </a:r>
            <a:r>
              <a:rPr lang="en-US" sz="2200">
                <a:solidFill>
                  <a:srgbClr val="1E3D79"/>
                </a:solidFill>
                <a:latin typeface="+mj-lt"/>
              </a:rPr>
              <a:t> </a:t>
            </a:r>
          </a:p>
          <a:p>
            <a:pPr marL="417195" indent="-285750"/>
            <a:r>
              <a:rPr lang="en-US" sz="2200" b="0" i="0" u="none" strike="noStrike" baseline="0">
                <a:solidFill>
                  <a:srgbClr val="1E3D79"/>
                </a:solidFill>
                <a:latin typeface="+mj-lt"/>
              </a:rPr>
              <a:t>If there is reason to believe that a younger person may lack the capacity to consent and to make an informed decision request for the presence of a parent or guardian</a:t>
            </a:r>
            <a:r>
              <a:rPr lang="en-US" sz="2200">
                <a:solidFill>
                  <a:srgbClr val="1E3D79"/>
                </a:solidFill>
                <a:latin typeface="+mj-lt"/>
              </a:rPr>
              <a:t> </a:t>
            </a:r>
            <a:endParaRPr lang="en-SG" sz="2200">
              <a:solidFill>
                <a:srgbClr val="1E3D79"/>
              </a:solidFill>
              <a:latin typeface="+mj-lt"/>
            </a:endParaRPr>
          </a:p>
        </p:txBody>
      </p:sp>
      <p:sp>
        <p:nvSpPr>
          <p:cNvPr id="6" name="Title 1">
            <a:extLst>
              <a:ext uri="{FF2B5EF4-FFF2-40B4-BE49-F238E27FC236}">
                <a16:creationId xmlns:a16="http://schemas.microsoft.com/office/drawing/2014/main" id="{D3CA90F8-8F9F-1424-91D3-FE3E8B541AAB}"/>
              </a:ext>
            </a:extLst>
          </p:cNvPr>
          <p:cNvSpPr>
            <a:spLocks noGrp="1"/>
          </p:cNvSpPr>
          <p:nvPr>
            <p:ph type="title"/>
          </p:nvPr>
        </p:nvSpPr>
        <p:spPr>
          <a:xfrm>
            <a:off x="385278" y="330748"/>
            <a:ext cx="11806721" cy="1285875"/>
          </a:xfrm>
        </p:spPr>
        <p:txBody>
          <a:bodyPr wrap="square" anchor="ctr">
            <a:normAutofit/>
          </a:bodyPr>
          <a:lstStyle/>
          <a:p>
            <a:r>
              <a:rPr lang="en-US" sz="3600"/>
              <a:t>Younger People and Fundraising Practice Note</a:t>
            </a:r>
          </a:p>
        </p:txBody>
      </p:sp>
    </p:spTree>
    <p:extLst>
      <p:ext uri="{BB962C8B-B14F-4D97-AF65-F5344CB8AC3E}">
        <p14:creationId xmlns:p14="http://schemas.microsoft.com/office/powerpoint/2010/main" val="3150564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together&#10;&#10;Description automatically generated with medium confidence">
            <a:extLst>
              <a:ext uri="{FF2B5EF4-FFF2-40B4-BE49-F238E27FC236}">
                <a16:creationId xmlns:a16="http://schemas.microsoft.com/office/drawing/2014/main" id="{FCCF2115-C129-54AE-69DA-99425A3214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31" r="-1" b="1162"/>
          <a:stretch/>
        </p:blipFill>
        <p:spPr>
          <a:xfrm>
            <a:off x="6096000" y="10"/>
            <a:ext cx="6096000" cy="6857990"/>
          </a:xfrm>
          <a:prstGeom prst="rect">
            <a:avLst/>
          </a:prstGeom>
          <a:noFill/>
        </p:spPr>
      </p:pic>
      <p:sp>
        <p:nvSpPr>
          <p:cNvPr id="2" name="Content Placeholder 1">
            <a:extLst>
              <a:ext uri="{FF2B5EF4-FFF2-40B4-BE49-F238E27FC236}">
                <a16:creationId xmlns:a16="http://schemas.microsoft.com/office/drawing/2014/main" id="{15BAF803-1C65-4794-A70E-1245B8F5EFD2}"/>
              </a:ext>
            </a:extLst>
          </p:cNvPr>
          <p:cNvSpPr>
            <a:spLocks noGrp="1"/>
          </p:cNvSpPr>
          <p:nvPr>
            <p:ph idx="1"/>
          </p:nvPr>
        </p:nvSpPr>
        <p:spPr>
          <a:xfrm>
            <a:off x="385277" y="1484103"/>
            <a:ext cx="5274223" cy="3475038"/>
          </a:xfrm>
        </p:spPr>
        <p:txBody>
          <a:bodyPr vert="horz" lIns="0" tIns="0" rIns="0" bIns="0" rtlCol="0">
            <a:noAutofit/>
          </a:bodyPr>
          <a:lstStyle/>
          <a:p>
            <a:pPr marL="131445" indent="0">
              <a:lnSpc>
                <a:spcPct val="90000"/>
              </a:lnSpc>
              <a:buNone/>
            </a:pPr>
            <a:r>
              <a:rPr lang="en-US" sz="2200" b="1" i="0" u="none" strike="noStrike" baseline="0">
                <a:solidFill>
                  <a:srgbClr val="1E3D79"/>
                </a:solidFill>
                <a:latin typeface="+mj-lt"/>
              </a:rPr>
              <a:t>Soliciting a Donation from a Younger Person</a:t>
            </a:r>
            <a:endParaRPr lang="en-SG" sz="2200">
              <a:solidFill>
                <a:srgbClr val="1E3D79"/>
              </a:solidFill>
              <a:latin typeface="+mj-lt"/>
            </a:endParaRPr>
          </a:p>
          <a:p>
            <a:pPr marL="131763" indent="0">
              <a:lnSpc>
                <a:spcPct val="90000"/>
              </a:lnSpc>
              <a:buNone/>
            </a:pPr>
            <a:r>
              <a:rPr lang="en-US" sz="2200" b="0" i="0" u="none" strike="noStrike" baseline="0">
                <a:solidFill>
                  <a:srgbClr val="1E3D79"/>
                </a:solidFill>
                <a:latin typeface="+mj-lt"/>
              </a:rPr>
              <a:t>The Code in clause 4.11(c): </a:t>
            </a:r>
            <a:r>
              <a:rPr lang="en-US" sz="2200" b="0" i="1" u="none" strike="noStrike" baseline="0">
                <a:solidFill>
                  <a:srgbClr val="1E3D79"/>
                </a:solidFill>
                <a:latin typeface="+mj-lt"/>
              </a:rPr>
              <a:t>Members will ensure their promotional materials are not knowingly sent to a Child without the consent of the Child’s parent or guardian</a:t>
            </a:r>
            <a:endParaRPr lang="en-US" sz="2200" b="0" i="0" u="none" strike="noStrike" baseline="0">
              <a:solidFill>
                <a:srgbClr val="1E3D79"/>
              </a:solidFill>
              <a:latin typeface="+mj-lt"/>
            </a:endParaRPr>
          </a:p>
          <a:p>
            <a:pPr>
              <a:lnSpc>
                <a:spcPct val="90000"/>
              </a:lnSpc>
            </a:pPr>
            <a:r>
              <a:rPr lang="en-US" sz="2200" b="0" i="0" u="none" strike="noStrike" baseline="0">
                <a:solidFill>
                  <a:srgbClr val="1E3D79"/>
                </a:solidFill>
                <a:latin typeface="+mj-lt"/>
              </a:rPr>
              <a:t>Members are prohibited from intentionally soliciting donations from any person that is below the age of 18 or appears to be below the age of 18, unless with the knowledge of a parent or guardian. </a:t>
            </a:r>
            <a:endParaRPr lang="en-SG" sz="2200">
              <a:solidFill>
                <a:srgbClr val="1E3D79"/>
              </a:solidFill>
              <a:latin typeface="+mj-lt"/>
            </a:endParaRPr>
          </a:p>
        </p:txBody>
      </p:sp>
      <p:sp>
        <p:nvSpPr>
          <p:cNvPr id="9" name="Slide Number Placeholder 8" hidden="1">
            <a:extLst>
              <a:ext uri="{FF2B5EF4-FFF2-40B4-BE49-F238E27FC236}">
                <a16:creationId xmlns:a16="http://schemas.microsoft.com/office/drawing/2014/main" id="{7287BB5C-017B-4573-AA36-5DA50F037499}"/>
              </a:ext>
            </a:extLst>
          </p:cNvPr>
          <p:cNvSpPr>
            <a:spLocks noGrp="1"/>
          </p:cNvSpPr>
          <p:nvPr>
            <p:ph type="sldNum" sz="quarter" idx="4294967295"/>
          </p:nvPr>
        </p:nvSpPr>
        <p:spPr>
          <a:xfrm>
            <a:off x="10704799" y="6088064"/>
            <a:ext cx="911468" cy="365125"/>
          </a:xfrm>
        </p:spPr>
        <p:txBody>
          <a:bodyPr/>
          <a:lstStyle/>
          <a:p>
            <a:pPr>
              <a:spcAft>
                <a:spcPts val="600"/>
              </a:spcAft>
            </a:pPr>
            <a:fld id="{C5FB897B-24DD-4A82-808E-BC742D3B7DD4}" type="slidenum">
              <a:rPr lang="en-AU" smtClean="0"/>
              <a:pPr>
                <a:spcAft>
                  <a:spcPts val="600"/>
                </a:spcAft>
              </a:pPr>
              <a:t>17</a:t>
            </a:fld>
            <a:endParaRPr lang="en-AU"/>
          </a:p>
        </p:txBody>
      </p:sp>
      <p:sp>
        <p:nvSpPr>
          <p:cNvPr id="8" name="Title 1">
            <a:extLst>
              <a:ext uri="{FF2B5EF4-FFF2-40B4-BE49-F238E27FC236}">
                <a16:creationId xmlns:a16="http://schemas.microsoft.com/office/drawing/2014/main" id="{E807558D-C21A-955E-FF26-CA5DC4470835}"/>
              </a:ext>
            </a:extLst>
          </p:cNvPr>
          <p:cNvSpPr>
            <a:spLocks noGrp="1"/>
          </p:cNvSpPr>
          <p:nvPr>
            <p:ph type="title"/>
          </p:nvPr>
        </p:nvSpPr>
        <p:spPr>
          <a:xfrm>
            <a:off x="385278" y="330748"/>
            <a:ext cx="11806721" cy="1285875"/>
          </a:xfrm>
        </p:spPr>
        <p:txBody>
          <a:bodyPr wrap="square" anchor="ctr">
            <a:normAutofit/>
          </a:bodyPr>
          <a:lstStyle/>
          <a:p>
            <a:r>
              <a:rPr lang="en-US"/>
              <a:t>Younger People and </a:t>
            </a:r>
            <a:r>
              <a:rPr lang="en-US" sz="3600"/>
              <a:t>Fundraising Practice Note</a:t>
            </a:r>
          </a:p>
        </p:txBody>
      </p:sp>
    </p:spTree>
    <p:extLst>
      <p:ext uri="{BB962C8B-B14F-4D97-AF65-F5344CB8AC3E}">
        <p14:creationId xmlns:p14="http://schemas.microsoft.com/office/powerpoint/2010/main" val="161099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BAF803-1C65-4794-A70E-1245B8F5EFD2}"/>
              </a:ext>
            </a:extLst>
          </p:cNvPr>
          <p:cNvSpPr>
            <a:spLocks noGrp="1"/>
          </p:cNvSpPr>
          <p:nvPr>
            <p:ph idx="4294967295"/>
          </p:nvPr>
        </p:nvSpPr>
        <p:spPr>
          <a:xfrm>
            <a:off x="385278" y="1504426"/>
            <a:ext cx="10741441" cy="4289822"/>
          </a:xfrm>
        </p:spPr>
        <p:txBody>
          <a:bodyPr vert="horz" lIns="0" tIns="0" rIns="0" bIns="0" rtlCol="0" anchor="t">
            <a:noAutofit/>
          </a:bodyPr>
          <a:lstStyle/>
          <a:p>
            <a:pPr marL="131445" indent="0">
              <a:buNone/>
            </a:pPr>
            <a:r>
              <a:rPr lang="en-US" sz="2200" b="1">
                <a:solidFill>
                  <a:srgbClr val="1E3D79"/>
                </a:solidFill>
                <a:latin typeface="+mj-lt"/>
              </a:rPr>
              <a:t>Younger People as Fundraisers</a:t>
            </a:r>
          </a:p>
          <a:p>
            <a:pPr marL="417195" indent="-285750"/>
            <a:r>
              <a:rPr lang="en-US" sz="2200" b="0" i="0" u="none" strike="noStrike" baseline="0">
                <a:solidFill>
                  <a:srgbClr val="1E3D79"/>
                </a:solidFill>
                <a:latin typeface="+mj-lt"/>
              </a:rPr>
              <a:t>Need for extra protections when engaging younger people as fundraisers</a:t>
            </a:r>
            <a:r>
              <a:rPr lang="en-US" sz="2200">
                <a:solidFill>
                  <a:srgbClr val="1E3D79"/>
                </a:solidFill>
                <a:latin typeface="+mj-lt"/>
              </a:rPr>
              <a:t> </a:t>
            </a:r>
            <a:endParaRPr lang="en-US"/>
          </a:p>
          <a:p>
            <a:pPr marL="417195" indent="-285750"/>
            <a:r>
              <a:rPr lang="en-US" sz="2200" b="0" i="0" u="none" strike="noStrike" baseline="0">
                <a:solidFill>
                  <a:srgbClr val="1E3D79"/>
                </a:solidFill>
                <a:latin typeface="+mj-lt"/>
              </a:rPr>
              <a:t>The supervision of any younger person engaged as a fundraiser is the responsibility of Members </a:t>
            </a:r>
            <a:endParaRPr lang="en-US" sz="2200" b="1">
              <a:solidFill>
                <a:srgbClr val="1E3D79"/>
              </a:solidFill>
              <a:latin typeface="+mj-lt"/>
            </a:endParaRPr>
          </a:p>
          <a:p>
            <a:pPr marL="417195" indent="-285750"/>
            <a:r>
              <a:rPr lang="en-US" sz="2200" b="0" i="0" u="none" strike="noStrike" baseline="0">
                <a:solidFill>
                  <a:srgbClr val="1E3D79"/>
                </a:solidFill>
                <a:latin typeface="+mj-lt"/>
              </a:rPr>
              <a:t>Develop and maintain risk management strategies </a:t>
            </a:r>
            <a:endParaRPr lang="en-US" sz="2200">
              <a:solidFill>
                <a:srgbClr val="1E3D79"/>
              </a:solidFill>
              <a:latin typeface="+mj-lt"/>
            </a:endParaRPr>
          </a:p>
          <a:p>
            <a:pPr marL="417195" indent="-285750"/>
            <a:r>
              <a:rPr lang="en-US" sz="2200" b="1">
                <a:solidFill>
                  <a:srgbClr val="1E3D79"/>
                </a:solidFill>
                <a:latin typeface="+mj-lt"/>
              </a:rPr>
              <a:t>State-based</a:t>
            </a:r>
            <a:r>
              <a:rPr lang="en-US" sz="2200" b="1" i="0" u="none" strike="noStrike" baseline="0">
                <a:solidFill>
                  <a:srgbClr val="1E3D79"/>
                </a:solidFill>
                <a:latin typeface="+mj-lt"/>
              </a:rPr>
              <a:t> regulatory requirements </a:t>
            </a:r>
            <a:r>
              <a:rPr lang="en-US" sz="2200" i="0" u="none" strike="noStrike" baseline="0">
                <a:solidFill>
                  <a:srgbClr val="1E3D79"/>
                </a:solidFill>
                <a:latin typeface="+mj-lt"/>
              </a:rPr>
              <a:t>(see Practice Note)</a:t>
            </a:r>
            <a:endParaRPr lang="en-US"/>
          </a:p>
          <a:p>
            <a:pPr marL="417195" indent="-285750"/>
            <a:r>
              <a:rPr lang="en-US" sz="2200" b="0" i="0" u="none" strike="noStrike" baseline="0">
                <a:solidFill>
                  <a:srgbClr val="1E3D79"/>
                </a:solidFill>
                <a:latin typeface="+mj-lt"/>
              </a:rPr>
              <a:t>Fundraising regimes (Charitable Fundraising laws</a:t>
            </a:r>
            <a:r>
              <a:rPr lang="en-US" sz="2200">
                <a:solidFill>
                  <a:srgbClr val="1E3D79"/>
                </a:solidFill>
                <a:latin typeface="+mj-lt"/>
              </a:rPr>
              <a:t>), and child</a:t>
            </a:r>
            <a:r>
              <a:rPr lang="en-US" sz="2200" b="0" i="0" u="none" strike="noStrike" baseline="0">
                <a:solidFill>
                  <a:srgbClr val="1E3D79"/>
                </a:solidFill>
                <a:latin typeface="+mj-lt"/>
              </a:rPr>
              <a:t> employment and/or child education laws of that State or Territory</a:t>
            </a:r>
            <a:endParaRPr lang="en-US" sz="2200">
              <a:solidFill>
                <a:srgbClr val="1E3D79"/>
              </a:solidFill>
              <a:latin typeface="+mj-lt"/>
            </a:endParaRPr>
          </a:p>
          <a:p>
            <a:pPr marL="131445" indent="0">
              <a:buNone/>
            </a:pPr>
            <a:endParaRPr lang="en-US" sz="1800" b="1" i="0" u="none" strike="noStrike" baseline="0">
              <a:solidFill>
                <a:schemeClr val="tx1"/>
              </a:solidFill>
              <a:latin typeface="Garamond" panose="02020404030301010803" pitchFamily="18" charset="0"/>
            </a:endParaRPr>
          </a:p>
          <a:p>
            <a:pPr marL="131445" indent="0">
              <a:buNone/>
            </a:pPr>
            <a:endParaRPr lang="en-SG">
              <a:solidFill>
                <a:schemeClr val="tx1"/>
              </a:solidFill>
            </a:endParaRPr>
          </a:p>
        </p:txBody>
      </p:sp>
      <p:sp>
        <p:nvSpPr>
          <p:cNvPr id="6" name="Title 1">
            <a:extLst>
              <a:ext uri="{FF2B5EF4-FFF2-40B4-BE49-F238E27FC236}">
                <a16:creationId xmlns:a16="http://schemas.microsoft.com/office/drawing/2014/main" id="{0A3722F1-D345-22D9-22DC-4B01DD7CAB8A}"/>
              </a:ext>
            </a:extLst>
          </p:cNvPr>
          <p:cNvSpPr>
            <a:spLocks noGrp="1"/>
          </p:cNvSpPr>
          <p:nvPr>
            <p:ph type="title"/>
          </p:nvPr>
        </p:nvSpPr>
        <p:spPr>
          <a:xfrm>
            <a:off x="385278" y="330748"/>
            <a:ext cx="11806721" cy="1285875"/>
          </a:xfrm>
        </p:spPr>
        <p:txBody>
          <a:bodyPr wrap="square" anchor="ctr">
            <a:normAutofit/>
          </a:bodyPr>
          <a:lstStyle/>
          <a:p>
            <a:r>
              <a:rPr lang="en-US" sz="3600"/>
              <a:t>Younger People and Fundraising Practice Note</a:t>
            </a:r>
          </a:p>
        </p:txBody>
      </p:sp>
    </p:spTree>
    <p:extLst>
      <p:ext uri="{BB962C8B-B14F-4D97-AF65-F5344CB8AC3E}">
        <p14:creationId xmlns:p14="http://schemas.microsoft.com/office/powerpoint/2010/main" val="108689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5CBCB0-A838-E88F-7BBF-35D8DD1E6E74}"/>
              </a:ext>
            </a:extLst>
          </p:cNvPr>
          <p:cNvSpPr>
            <a:spLocks noGrp="1"/>
          </p:cNvSpPr>
          <p:nvPr>
            <p:ph type="title"/>
          </p:nvPr>
        </p:nvSpPr>
        <p:spPr>
          <a:xfrm>
            <a:off x="385278" y="330748"/>
            <a:ext cx="11806721" cy="1285875"/>
          </a:xfrm>
        </p:spPr>
        <p:txBody>
          <a:bodyPr wrap="square" anchor="ctr">
            <a:normAutofit/>
          </a:bodyPr>
          <a:lstStyle/>
          <a:p>
            <a:r>
              <a:rPr lang="en-US" sz="3600"/>
              <a:t>Younger People and Fundraising Practice Note</a:t>
            </a:r>
          </a:p>
        </p:txBody>
      </p:sp>
      <p:sp>
        <p:nvSpPr>
          <p:cNvPr id="7" name="TextBox 6">
            <a:extLst>
              <a:ext uri="{FF2B5EF4-FFF2-40B4-BE49-F238E27FC236}">
                <a16:creationId xmlns:a16="http://schemas.microsoft.com/office/drawing/2014/main" id="{2C14947A-2C5A-670D-7BF8-B4F7D685A0FB}"/>
              </a:ext>
            </a:extLst>
          </p:cNvPr>
          <p:cNvSpPr txBox="1"/>
          <p:nvPr/>
        </p:nvSpPr>
        <p:spPr>
          <a:xfrm>
            <a:off x="385278" y="1410159"/>
            <a:ext cx="10529269" cy="4524315"/>
          </a:xfrm>
          <a:prstGeom prst="rect">
            <a:avLst/>
          </a:prstGeom>
          <a:noFill/>
        </p:spPr>
        <p:txBody>
          <a:bodyPr wrap="square" rtlCol="0">
            <a:spAutoFit/>
          </a:bodyPr>
          <a:lstStyle/>
          <a:p>
            <a:pPr marL="131763" indent="0">
              <a:buNone/>
            </a:pPr>
            <a:r>
              <a:rPr lang="en-US" sz="2400" b="1" i="0" u="none" strike="noStrike" baseline="0">
                <a:solidFill>
                  <a:srgbClr val="1E3D79"/>
                </a:solidFill>
                <a:latin typeface="Garamond" panose="02020404030301010803" pitchFamily="18" charset="0"/>
              </a:rPr>
              <a:t>Scope of the Regulatory </a:t>
            </a:r>
            <a:r>
              <a:rPr lang="en-US" sz="2400" b="1">
                <a:solidFill>
                  <a:srgbClr val="1E3D79"/>
                </a:solidFill>
                <a:latin typeface="Garamond" panose="02020404030301010803" pitchFamily="18" charset="0"/>
              </a:rPr>
              <a:t>R</a:t>
            </a:r>
            <a:r>
              <a:rPr lang="en-US" sz="2400" b="1" i="0" u="none" strike="noStrike" baseline="0">
                <a:solidFill>
                  <a:srgbClr val="1E3D79"/>
                </a:solidFill>
                <a:latin typeface="Garamond" panose="02020404030301010803" pitchFamily="18" charset="0"/>
              </a:rPr>
              <a:t>equirements that may be Applicable when Engaging a Younger </a:t>
            </a:r>
            <a:r>
              <a:rPr lang="en-US" sz="2400" b="1">
                <a:solidFill>
                  <a:srgbClr val="1E3D79"/>
                </a:solidFill>
                <a:latin typeface="Garamond" panose="02020404030301010803" pitchFamily="18" charset="0"/>
              </a:rPr>
              <a:t>P</a:t>
            </a:r>
            <a:r>
              <a:rPr lang="en-US" sz="2400" b="1" i="0" u="none" strike="noStrike" baseline="0">
                <a:solidFill>
                  <a:srgbClr val="1E3D79"/>
                </a:solidFill>
                <a:latin typeface="Garamond" panose="02020404030301010803" pitchFamily="18" charset="0"/>
              </a:rPr>
              <a:t>erson as a Fundraiser </a:t>
            </a:r>
          </a:p>
          <a:p>
            <a:pPr marL="131763" indent="0">
              <a:buNone/>
            </a:pPr>
            <a:endParaRPr lang="en-US" sz="2400" b="1" i="0" u="none" strike="noStrike" baseline="0">
              <a:solidFill>
                <a:srgbClr val="1E3D79"/>
              </a:solidFill>
              <a:latin typeface="Garamond" panose="02020404030301010803" pitchFamily="18" charset="0"/>
            </a:endParaRPr>
          </a:p>
          <a:p>
            <a:pPr marL="531813" indent="-400050">
              <a:buClr>
                <a:schemeClr val="accent2"/>
              </a:buClr>
              <a:buFont typeface="+mj-lt"/>
              <a:buAutoNum type="romanLcPeriod"/>
            </a:pPr>
            <a:r>
              <a:rPr lang="en-US" sz="2200" b="0" i="0" u="none" strike="noStrike" baseline="0">
                <a:solidFill>
                  <a:srgbClr val="1E3D79"/>
                </a:solidFill>
                <a:latin typeface="Garamond" panose="02020404030301010803" pitchFamily="18" charset="0"/>
              </a:rPr>
              <a:t>the minimum age requirement for a person to participate as a fundraiser or in a collection in that State or Territory </a:t>
            </a:r>
          </a:p>
          <a:p>
            <a:pPr marL="531813" indent="-400050">
              <a:buClr>
                <a:schemeClr val="accent2"/>
              </a:buClr>
              <a:buFont typeface="+mj-lt"/>
              <a:buAutoNum type="romanLcPeriod"/>
            </a:pPr>
            <a:r>
              <a:rPr lang="en-US" sz="2200" b="0" i="0" u="none" strike="noStrike" baseline="0">
                <a:solidFill>
                  <a:srgbClr val="1E3D79"/>
                </a:solidFill>
                <a:latin typeface="Garamond" panose="02020404030301010803" pitchFamily="18" charset="0"/>
              </a:rPr>
              <a:t>the minimum employment age in that State or Territory including employment requirements</a:t>
            </a:r>
          </a:p>
          <a:p>
            <a:pPr marL="531813" indent="-400050">
              <a:buClr>
                <a:schemeClr val="accent2"/>
              </a:buClr>
              <a:buFont typeface="+mj-lt"/>
              <a:buAutoNum type="romanLcPeriod"/>
            </a:pPr>
            <a:r>
              <a:rPr lang="en-US" sz="2200" b="0" i="0" u="none" strike="noStrike" baseline="0">
                <a:solidFill>
                  <a:srgbClr val="1E3D79"/>
                </a:solidFill>
                <a:latin typeface="Garamond" panose="02020404030301010803" pitchFamily="18" charset="0"/>
              </a:rPr>
              <a:t>their supervisory obligations when engaging a younger person as a fundraiser in that State or Territory </a:t>
            </a:r>
          </a:p>
          <a:p>
            <a:pPr marL="531813" indent="-400050">
              <a:buClr>
                <a:schemeClr val="accent2"/>
              </a:buClr>
              <a:buFont typeface="+mj-lt"/>
              <a:buAutoNum type="romanLcPeriod"/>
            </a:pPr>
            <a:r>
              <a:rPr lang="en-US" sz="2200" b="0" i="0" u="none" strike="noStrike" baseline="0">
                <a:solidFill>
                  <a:srgbClr val="1E3D79"/>
                </a:solidFill>
                <a:latin typeface="Garamond" panose="02020404030301010803" pitchFamily="18" charset="0"/>
              </a:rPr>
              <a:t>the consent requirements from a parent or guardian in that State or Territory </a:t>
            </a:r>
          </a:p>
          <a:p>
            <a:pPr marL="531813" indent="-400050">
              <a:buClr>
                <a:schemeClr val="accent2"/>
              </a:buClr>
              <a:buFont typeface="+mj-lt"/>
              <a:buAutoNum type="romanLcPeriod"/>
            </a:pPr>
            <a:r>
              <a:rPr lang="en-US" sz="2200" b="0" i="0" u="none" strike="noStrike" baseline="0">
                <a:solidFill>
                  <a:srgbClr val="1E3D79"/>
                </a:solidFill>
                <a:latin typeface="Garamond" panose="02020404030301010803" pitchFamily="18" charset="0"/>
              </a:rPr>
              <a:t>the working hours restrictions in that State or Territory </a:t>
            </a:r>
          </a:p>
          <a:p>
            <a:pPr marL="531813" indent="-400050">
              <a:buClr>
                <a:schemeClr val="accent2"/>
              </a:buClr>
              <a:buFont typeface="+mj-lt"/>
              <a:buAutoNum type="romanLcPeriod"/>
            </a:pPr>
            <a:r>
              <a:rPr lang="en-US" sz="2200" b="0" i="0" u="none" strike="noStrike" baseline="0">
                <a:solidFill>
                  <a:srgbClr val="1E3D79"/>
                </a:solidFill>
                <a:latin typeface="Garamond" panose="02020404030301010803" pitchFamily="18" charset="0"/>
              </a:rPr>
              <a:t>the working with children requirement in that State or Territory </a:t>
            </a:r>
            <a:endParaRPr lang="en-SG" sz="2200">
              <a:solidFill>
                <a:srgbClr val="1E3D79"/>
              </a:solidFill>
            </a:endParaRPr>
          </a:p>
          <a:p>
            <a:pPr marL="531813" indent="-400050">
              <a:buClr>
                <a:schemeClr val="accent2"/>
              </a:buClr>
              <a:buFont typeface="+mj-lt"/>
              <a:buAutoNum type="romanLcPeriod"/>
            </a:pPr>
            <a:endParaRPr lang="en-US" b="1" i="0" u="none" strike="noStrike" baseline="0">
              <a:solidFill>
                <a:srgbClr val="1E3D79"/>
              </a:solidFill>
              <a:latin typeface="Garamond" panose="02020404030301010803" pitchFamily="18" charset="0"/>
            </a:endParaRPr>
          </a:p>
        </p:txBody>
      </p:sp>
    </p:spTree>
    <p:extLst>
      <p:ext uri="{BB962C8B-B14F-4D97-AF65-F5344CB8AC3E}">
        <p14:creationId xmlns:p14="http://schemas.microsoft.com/office/powerpoint/2010/main" val="4133170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019D-B862-5ABF-72E4-E6D3DCFD8FC9}"/>
              </a:ext>
            </a:extLst>
          </p:cNvPr>
          <p:cNvSpPr>
            <a:spLocks noGrp="1"/>
          </p:cNvSpPr>
          <p:nvPr>
            <p:ph type="title"/>
          </p:nvPr>
        </p:nvSpPr>
        <p:spPr>
          <a:xfrm>
            <a:off x="385279" y="330748"/>
            <a:ext cx="5193164" cy="1285875"/>
          </a:xfrm>
        </p:spPr>
        <p:txBody>
          <a:bodyPr wrap="square" anchor="ctr">
            <a:normAutofit/>
          </a:bodyPr>
          <a:lstStyle/>
          <a:p>
            <a:r>
              <a:rPr lang="en-US"/>
              <a:t>Topics Covered</a:t>
            </a:r>
          </a:p>
        </p:txBody>
      </p:sp>
      <p:sp>
        <p:nvSpPr>
          <p:cNvPr id="3" name="Slide Number Placeholder 2" hidden="1">
            <a:extLst>
              <a:ext uri="{FF2B5EF4-FFF2-40B4-BE49-F238E27FC236}">
                <a16:creationId xmlns:a16="http://schemas.microsoft.com/office/drawing/2014/main" id="{51EF00F6-95C0-688D-D9F8-955C888E7A68}"/>
              </a:ext>
            </a:extLst>
          </p:cNvPr>
          <p:cNvSpPr>
            <a:spLocks noGrp="1"/>
          </p:cNvSpPr>
          <p:nvPr>
            <p:ph type="sldNum" sz="quarter" idx="4294967295"/>
          </p:nvPr>
        </p:nvSpPr>
        <p:spPr>
          <a:xfrm>
            <a:off x="10704799" y="6088064"/>
            <a:ext cx="911468" cy="365125"/>
          </a:xfrm>
        </p:spPr>
        <p:txBody>
          <a:bodyPr/>
          <a:lstStyle/>
          <a:p>
            <a:pPr>
              <a:spcAft>
                <a:spcPts val="600"/>
              </a:spcAft>
            </a:pPr>
            <a:fld id="{C5FB897B-24DD-4A82-808E-BC742D3B7DD4}" type="slidenum">
              <a:rPr lang="en-AU" smtClean="0"/>
              <a:pPr>
                <a:spcAft>
                  <a:spcPts val="600"/>
                </a:spcAft>
              </a:pPr>
              <a:t>2</a:t>
            </a:fld>
            <a:endParaRPr lang="en-AU"/>
          </a:p>
        </p:txBody>
      </p:sp>
      <p:sp>
        <p:nvSpPr>
          <p:cNvPr id="6" name="TextBox 5">
            <a:extLst>
              <a:ext uri="{FF2B5EF4-FFF2-40B4-BE49-F238E27FC236}">
                <a16:creationId xmlns:a16="http://schemas.microsoft.com/office/drawing/2014/main" id="{5D809537-28B8-1151-5B2A-3AEF90FA1FA0}"/>
              </a:ext>
            </a:extLst>
          </p:cNvPr>
          <p:cNvSpPr txBox="1"/>
          <p:nvPr/>
        </p:nvSpPr>
        <p:spPr>
          <a:xfrm>
            <a:off x="385279" y="1802984"/>
            <a:ext cx="6037825" cy="3359766"/>
          </a:xfrm>
          <a:prstGeom prst="rect">
            <a:avLst/>
          </a:prstGeom>
          <a:noFill/>
        </p:spPr>
        <p:txBody>
          <a:bodyPr wrap="square" lIns="91440" tIns="45720" rIns="91440" bIns="45720" rtlCol="0" anchor="t">
            <a:spAutoFit/>
          </a:bodyPr>
          <a:lstStyle/>
          <a:p>
            <a:pPr marL="285750" indent="-285750">
              <a:lnSpc>
                <a:spcPct val="150000"/>
              </a:lnSpc>
              <a:buClr>
                <a:srgbClr val="FF8A3A"/>
              </a:buClr>
              <a:buFont typeface="Arial" panose="020B0604020202020204" pitchFamily="34" charset="0"/>
              <a:buChar char="•"/>
            </a:pPr>
            <a:r>
              <a:rPr lang="en-AU" sz="2400">
                <a:solidFill>
                  <a:srgbClr val="1E3D79"/>
                </a:solidFill>
                <a:latin typeface="+mj-lt"/>
              </a:rPr>
              <a:t>The FIA Code</a:t>
            </a:r>
          </a:p>
          <a:p>
            <a:pPr marL="285750" indent="-285750">
              <a:lnSpc>
                <a:spcPct val="150000"/>
              </a:lnSpc>
              <a:buClr>
                <a:srgbClr val="FF8A3A"/>
              </a:buClr>
              <a:buFont typeface="Arial" panose="020B0604020202020204" pitchFamily="34" charset="0"/>
              <a:buChar char="•"/>
            </a:pPr>
            <a:r>
              <a:rPr lang="en-AU" sz="2400">
                <a:solidFill>
                  <a:srgbClr val="1E3D79"/>
                </a:solidFill>
                <a:latin typeface="+mj-lt"/>
              </a:rPr>
              <a:t>Practice Notes</a:t>
            </a:r>
          </a:p>
          <a:p>
            <a:pPr marL="742950" lvl="1" indent="-285750">
              <a:lnSpc>
                <a:spcPct val="150000"/>
              </a:lnSpc>
              <a:buClr>
                <a:srgbClr val="FF8A3A"/>
              </a:buClr>
              <a:buFont typeface="Arial" panose="020B0604020202020204" pitchFamily="34" charset="0"/>
              <a:buChar char="•"/>
            </a:pPr>
            <a:r>
              <a:rPr lang="en-AU" sz="2400">
                <a:solidFill>
                  <a:srgbClr val="1E3D79"/>
                </a:solidFill>
                <a:latin typeface="+mj-lt"/>
              </a:rPr>
              <a:t>Digital Fundraising</a:t>
            </a:r>
          </a:p>
          <a:p>
            <a:pPr marL="742950" lvl="1" indent="-285750">
              <a:lnSpc>
                <a:spcPct val="150000"/>
              </a:lnSpc>
              <a:buClr>
                <a:srgbClr val="FF8A3A"/>
              </a:buClr>
              <a:buFont typeface="Arial" panose="020B0604020202020204" pitchFamily="34" charset="0"/>
              <a:buChar char="•"/>
            </a:pPr>
            <a:r>
              <a:rPr lang="en-AU" sz="2400">
                <a:solidFill>
                  <a:srgbClr val="1E3D79"/>
                </a:solidFill>
                <a:latin typeface="+mj-lt"/>
              </a:rPr>
              <a:t>Younger People and Fundraising</a:t>
            </a:r>
          </a:p>
          <a:p>
            <a:pPr marL="742950" lvl="1" indent="-285750">
              <a:lnSpc>
                <a:spcPct val="150000"/>
              </a:lnSpc>
              <a:buClr>
                <a:srgbClr val="FF8A3A"/>
              </a:buClr>
              <a:buFont typeface="Arial" panose="020B0604020202020204" pitchFamily="34" charset="0"/>
              <a:buChar char="•"/>
            </a:pPr>
            <a:r>
              <a:rPr lang="en-AU" sz="2400">
                <a:solidFill>
                  <a:srgbClr val="1E3D79"/>
                </a:solidFill>
                <a:latin typeface="+mj-lt"/>
              </a:rPr>
              <a:t>Fundraising &amp; Reporting During Natural Disasters</a:t>
            </a:r>
          </a:p>
        </p:txBody>
      </p:sp>
      <p:pic>
        <p:nvPicPr>
          <p:cNvPr id="7" name="Picture 7">
            <a:extLst>
              <a:ext uri="{FF2B5EF4-FFF2-40B4-BE49-F238E27FC236}">
                <a16:creationId xmlns:a16="http://schemas.microsoft.com/office/drawing/2014/main" id="{D5580893-A68D-59A9-648E-BB5CA11855A5}"/>
              </a:ext>
            </a:extLst>
          </p:cNvPr>
          <p:cNvPicPr>
            <a:picLocks noChangeAspect="1"/>
          </p:cNvPicPr>
          <p:nvPr/>
        </p:nvPicPr>
        <p:blipFill rotWithShape="1">
          <a:blip r:embed="rId3"/>
          <a:srcRect l="51248" r="-333" b="1583"/>
          <a:stretch/>
        </p:blipFill>
        <p:spPr>
          <a:xfrm>
            <a:off x="6398796" y="503"/>
            <a:ext cx="5917295" cy="6860107"/>
          </a:xfrm>
          <a:prstGeom prst="rect">
            <a:avLst/>
          </a:prstGeom>
        </p:spPr>
      </p:pic>
    </p:spTree>
    <p:extLst>
      <p:ext uri="{BB962C8B-B14F-4D97-AF65-F5344CB8AC3E}">
        <p14:creationId xmlns:p14="http://schemas.microsoft.com/office/powerpoint/2010/main" val="264925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computer, indoor, office&#10;&#10;Description automatically generated">
            <a:extLst>
              <a:ext uri="{FF2B5EF4-FFF2-40B4-BE49-F238E27FC236}">
                <a16:creationId xmlns:a16="http://schemas.microsoft.com/office/drawing/2014/main" id="{8EAAC8D8-8B14-0DB6-7F64-557C3624281F}"/>
              </a:ext>
            </a:extLst>
          </p:cNvPr>
          <p:cNvPicPr>
            <a:picLocks noChangeAspect="1"/>
          </p:cNvPicPr>
          <p:nvPr/>
        </p:nvPicPr>
        <p:blipFill rotWithShape="1">
          <a:blip r:embed="rId3">
            <a:extLst>
              <a:ext uri="{28A0092B-C50C-407E-A947-70E740481C1C}">
                <a14:useLocalDpi xmlns:a14="http://schemas.microsoft.com/office/drawing/2010/main" val="0"/>
              </a:ext>
            </a:extLst>
          </a:blip>
          <a:srcRect l="23808" r="16858" b="-1"/>
          <a:stretch/>
        </p:blipFill>
        <p:spPr>
          <a:xfrm>
            <a:off x="6096000" y="10"/>
            <a:ext cx="6096000" cy="6857990"/>
          </a:xfrm>
          <a:prstGeom prst="rect">
            <a:avLst/>
          </a:prstGeom>
          <a:noFill/>
        </p:spPr>
      </p:pic>
      <p:sp>
        <p:nvSpPr>
          <p:cNvPr id="3" name="Slide Number Placeholder 2" hidden="1">
            <a:extLst>
              <a:ext uri="{FF2B5EF4-FFF2-40B4-BE49-F238E27FC236}">
                <a16:creationId xmlns:a16="http://schemas.microsoft.com/office/drawing/2014/main" id="{10543ADE-8AAF-0F6D-5F52-D323E1C596CD}"/>
              </a:ext>
            </a:extLst>
          </p:cNvPr>
          <p:cNvSpPr>
            <a:spLocks noGrp="1"/>
          </p:cNvSpPr>
          <p:nvPr>
            <p:ph type="sldNum" sz="quarter" idx="4294967295"/>
          </p:nvPr>
        </p:nvSpPr>
        <p:spPr>
          <a:xfrm>
            <a:off x="10704799" y="6088064"/>
            <a:ext cx="911468" cy="365125"/>
          </a:xfrm>
        </p:spPr>
        <p:txBody>
          <a:bodyPr/>
          <a:lstStyle/>
          <a:p>
            <a:pPr>
              <a:spcAft>
                <a:spcPts val="600"/>
              </a:spcAft>
            </a:pPr>
            <a:fld id="{C5FB897B-24DD-4A82-808E-BC742D3B7DD4}" type="slidenum">
              <a:rPr lang="en-AU" smtClean="0"/>
              <a:pPr>
                <a:spcAft>
                  <a:spcPts val="600"/>
                </a:spcAft>
              </a:pPr>
              <a:t>20</a:t>
            </a:fld>
            <a:endParaRPr lang="en-AU"/>
          </a:p>
        </p:txBody>
      </p:sp>
      <p:sp>
        <p:nvSpPr>
          <p:cNvPr id="7" name="Title 1">
            <a:extLst>
              <a:ext uri="{FF2B5EF4-FFF2-40B4-BE49-F238E27FC236}">
                <a16:creationId xmlns:a16="http://schemas.microsoft.com/office/drawing/2014/main" id="{F4DE08FE-A10F-2ECB-8715-E5A5C002AAF0}"/>
              </a:ext>
            </a:extLst>
          </p:cNvPr>
          <p:cNvSpPr txBox="1">
            <a:spLocks/>
          </p:cNvSpPr>
          <p:nvPr/>
        </p:nvSpPr>
        <p:spPr>
          <a:xfrm>
            <a:off x="385279" y="529052"/>
            <a:ext cx="6133460" cy="1285875"/>
          </a:xfrm>
          <a:prstGeom prst="rect">
            <a:avLst/>
          </a:prstGeom>
        </p:spPr>
        <p:txBody>
          <a:bodyPr vert="horz" wrap="square" lIns="0" tIns="0" rIns="0" bIns="0" rtlCol="0" anchor="ctr">
            <a:normAutofit/>
          </a:bodyPr>
          <a:lstStyle>
            <a:lvl1pPr algn="l" defTabSz="914400" rtl="0" eaLnBrk="1" latinLnBrk="0" hangingPunct="1">
              <a:lnSpc>
                <a:spcPct val="90000"/>
              </a:lnSpc>
              <a:spcBef>
                <a:spcPct val="0"/>
              </a:spcBef>
              <a:buNone/>
              <a:defRPr lang="en-AU" sz="3600" b="1" kern="1200">
                <a:solidFill>
                  <a:srgbClr val="1E3D79"/>
                </a:solidFill>
                <a:latin typeface="+mj-lt"/>
                <a:ea typeface="+mj-ea"/>
                <a:cs typeface="+mj-cs"/>
              </a:defRPr>
            </a:lvl1pPr>
          </a:lstStyle>
          <a:p>
            <a:pPr fontAlgn="auto">
              <a:spcAft>
                <a:spcPts val="0"/>
              </a:spcAft>
            </a:pPr>
            <a:r>
              <a:rPr lang="en-US"/>
              <a:t>Fundraising and Reporting During Natural Disasters</a:t>
            </a:r>
          </a:p>
        </p:txBody>
      </p:sp>
      <p:sp>
        <p:nvSpPr>
          <p:cNvPr id="10" name="TextBox 9">
            <a:extLst>
              <a:ext uri="{FF2B5EF4-FFF2-40B4-BE49-F238E27FC236}">
                <a16:creationId xmlns:a16="http://schemas.microsoft.com/office/drawing/2014/main" id="{8295842A-D095-B0CF-2D7B-F80430CE0B1E}"/>
              </a:ext>
            </a:extLst>
          </p:cNvPr>
          <p:cNvSpPr txBox="1"/>
          <p:nvPr/>
        </p:nvSpPr>
        <p:spPr>
          <a:xfrm>
            <a:off x="385279" y="2115239"/>
            <a:ext cx="5034708" cy="2677656"/>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AU" sz="2400">
                <a:solidFill>
                  <a:srgbClr val="1E3D79"/>
                </a:solidFill>
                <a:latin typeface="+mj-lt"/>
              </a:rPr>
              <a:t>Developed to improve accountability to donors and the wider public whenever fundraising for natural disasters, through a framework for </a:t>
            </a:r>
            <a:r>
              <a:rPr lang="en-AU" sz="2400" b="1">
                <a:solidFill>
                  <a:srgbClr val="1E3D79"/>
                </a:solidFill>
                <a:latin typeface="+mj-lt"/>
              </a:rPr>
              <a:t>transparent fundraising and public reporting</a:t>
            </a:r>
          </a:p>
        </p:txBody>
      </p:sp>
    </p:spTree>
    <p:extLst>
      <p:ext uri="{BB962C8B-B14F-4D97-AF65-F5344CB8AC3E}">
        <p14:creationId xmlns:p14="http://schemas.microsoft.com/office/powerpoint/2010/main" val="929007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9604B8-03B9-24B1-FE34-539C69BC1535}"/>
              </a:ext>
            </a:extLst>
          </p:cNvPr>
          <p:cNvSpPr>
            <a:spLocks noGrp="1"/>
          </p:cNvSpPr>
          <p:nvPr>
            <p:ph type="sldNum" sz="quarter" idx="4"/>
          </p:nvPr>
        </p:nvSpPr>
        <p:spPr/>
        <p:txBody>
          <a:bodyPr/>
          <a:lstStyle/>
          <a:p>
            <a:fld id="{C5FB897B-24DD-4A82-808E-BC742D3B7DD4}" type="slidenum">
              <a:rPr lang="en-AU" smtClean="0"/>
              <a:pPr/>
              <a:t>21</a:t>
            </a:fld>
            <a:endParaRPr lang="en-AU"/>
          </a:p>
        </p:txBody>
      </p:sp>
      <p:pic>
        <p:nvPicPr>
          <p:cNvPr id="8" name="Picture 7" descr="A picture containing text, outdoor, standing&#10;&#10;Description automatically generated">
            <a:extLst>
              <a:ext uri="{FF2B5EF4-FFF2-40B4-BE49-F238E27FC236}">
                <a16:creationId xmlns:a16="http://schemas.microsoft.com/office/drawing/2014/main" id="{8ED7298A-854B-599B-71CB-EE0B72D1D7DE}"/>
              </a:ext>
            </a:extLst>
          </p:cNvPr>
          <p:cNvPicPr>
            <a:picLocks noChangeAspect="1"/>
          </p:cNvPicPr>
          <p:nvPr/>
        </p:nvPicPr>
        <p:blipFill rotWithShape="1">
          <a:blip r:embed="rId2">
            <a:extLst>
              <a:ext uri="{28A0092B-C50C-407E-A947-70E740481C1C}">
                <a14:useLocalDpi xmlns:a14="http://schemas.microsoft.com/office/drawing/2010/main" val="0"/>
              </a:ext>
            </a:extLst>
          </a:blip>
          <a:srcRect l="26123" r="9807"/>
          <a:stretch/>
        </p:blipFill>
        <p:spPr>
          <a:xfrm>
            <a:off x="6096000" y="0"/>
            <a:ext cx="6392383" cy="6858000"/>
          </a:xfrm>
          <a:prstGeom prst="rect">
            <a:avLst/>
          </a:prstGeom>
        </p:spPr>
      </p:pic>
      <p:sp>
        <p:nvSpPr>
          <p:cNvPr id="11" name="Title 1">
            <a:extLst>
              <a:ext uri="{FF2B5EF4-FFF2-40B4-BE49-F238E27FC236}">
                <a16:creationId xmlns:a16="http://schemas.microsoft.com/office/drawing/2014/main" id="{CC7E5730-A5F4-EA6E-9DC6-44C1C85D280D}"/>
              </a:ext>
            </a:extLst>
          </p:cNvPr>
          <p:cNvSpPr txBox="1">
            <a:spLocks/>
          </p:cNvSpPr>
          <p:nvPr/>
        </p:nvSpPr>
        <p:spPr>
          <a:xfrm>
            <a:off x="385279" y="529052"/>
            <a:ext cx="6133460" cy="1285875"/>
          </a:xfrm>
          <a:prstGeom prst="rect">
            <a:avLst/>
          </a:prstGeom>
        </p:spPr>
        <p:txBody>
          <a:bodyPr vert="horz" wrap="square" lIns="0" tIns="0" rIns="0" bIns="0" rtlCol="0" anchor="ctr">
            <a:normAutofit/>
          </a:bodyPr>
          <a:lstStyle>
            <a:lvl1pPr algn="l" defTabSz="914400" rtl="0" eaLnBrk="1" latinLnBrk="0" hangingPunct="1">
              <a:lnSpc>
                <a:spcPct val="90000"/>
              </a:lnSpc>
              <a:spcBef>
                <a:spcPct val="0"/>
              </a:spcBef>
              <a:buNone/>
              <a:defRPr lang="en-AU" sz="3600" b="1" kern="1200">
                <a:solidFill>
                  <a:srgbClr val="1E3D79"/>
                </a:solidFill>
                <a:latin typeface="+mj-lt"/>
                <a:ea typeface="+mj-ea"/>
                <a:cs typeface="+mj-cs"/>
              </a:defRPr>
            </a:lvl1pPr>
          </a:lstStyle>
          <a:p>
            <a:pPr fontAlgn="auto">
              <a:spcAft>
                <a:spcPts val="0"/>
              </a:spcAft>
            </a:pPr>
            <a:r>
              <a:rPr lang="en-US"/>
              <a:t>Fundraising and Reporting During Natural Disasters</a:t>
            </a:r>
          </a:p>
        </p:txBody>
      </p:sp>
      <p:sp>
        <p:nvSpPr>
          <p:cNvPr id="12" name="TextBox 11">
            <a:extLst>
              <a:ext uri="{FF2B5EF4-FFF2-40B4-BE49-F238E27FC236}">
                <a16:creationId xmlns:a16="http://schemas.microsoft.com/office/drawing/2014/main" id="{8DA44FAB-2CBE-3AE7-974C-A19E5AFF300C}"/>
              </a:ext>
            </a:extLst>
          </p:cNvPr>
          <p:cNvSpPr txBox="1"/>
          <p:nvPr/>
        </p:nvSpPr>
        <p:spPr>
          <a:xfrm>
            <a:off x="385279" y="2090172"/>
            <a:ext cx="4792338" cy="2677656"/>
          </a:xfrm>
          <a:prstGeom prst="rect">
            <a:avLst/>
          </a:prstGeom>
          <a:noFill/>
        </p:spPr>
        <p:txBody>
          <a:bodyPr wrap="square" lIns="91440" tIns="45720" rIns="91440" bIns="45720" rtlCol="0" anchor="t">
            <a:spAutoFit/>
          </a:bodyPr>
          <a:lstStyle/>
          <a:p>
            <a:pPr marL="342900" indent="-342900">
              <a:buClr>
                <a:schemeClr val="accent2"/>
              </a:buClr>
              <a:buFont typeface="Arial" panose="020B0604020202020204" pitchFamily="34" charset="0"/>
              <a:buChar char="•"/>
            </a:pPr>
            <a:r>
              <a:rPr lang="en-AU" sz="2400">
                <a:solidFill>
                  <a:srgbClr val="1E3D79"/>
                </a:solidFill>
                <a:latin typeface="+mj-lt"/>
              </a:rPr>
              <a:t>Accountability</a:t>
            </a:r>
          </a:p>
          <a:p>
            <a:pPr marL="342900" indent="-342900">
              <a:buClr>
                <a:schemeClr val="accent2"/>
              </a:buClr>
              <a:buFont typeface="Arial" panose="020B0604020202020204" pitchFamily="34" charset="0"/>
              <a:buChar char="•"/>
            </a:pPr>
            <a:r>
              <a:rPr lang="en-AU" sz="2400">
                <a:solidFill>
                  <a:srgbClr val="1E3D79"/>
                </a:solidFill>
                <a:latin typeface="+mj-lt"/>
              </a:rPr>
              <a:t>Appeal Intent</a:t>
            </a:r>
          </a:p>
          <a:p>
            <a:pPr marL="342900" indent="-342900">
              <a:buClr>
                <a:schemeClr val="accent2"/>
              </a:buClr>
              <a:buFont typeface="Arial" panose="020B0604020202020204" pitchFamily="34" charset="0"/>
              <a:buChar char="•"/>
            </a:pPr>
            <a:r>
              <a:rPr lang="en-AU" sz="2400">
                <a:solidFill>
                  <a:srgbClr val="1E3D79"/>
                </a:solidFill>
                <a:latin typeface="+mj-lt"/>
              </a:rPr>
              <a:t>Accuracy of Appeal Intent and Reporting</a:t>
            </a:r>
          </a:p>
          <a:p>
            <a:pPr marL="342900" indent="-342900">
              <a:buClr>
                <a:schemeClr val="accent2"/>
              </a:buClr>
              <a:buFont typeface="Arial" panose="020B0604020202020204" pitchFamily="34" charset="0"/>
              <a:buChar char="•"/>
            </a:pPr>
            <a:r>
              <a:rPr lang="en-AU" sz="2400">
                <a:solidFill>
                  <a:srgbClr val="1E3D79"/>
                </a:solidFill>
                <a:latin typeface="+mj-lt"/>
              </a:rPr>
              <a:t>Reporting Use of Donations</a:t>
            </a:r>
          </a:p>
          <a:p>
            <a:pPr marL="342900" indent="-342900">
              <a:buClr>
                <a:schemeClr val="accent2"/>
              </a:buClr>
              <a:buFont typeface="Arial" panose="020B0604020202020204" pitchFamily="34" charset="0"/>
              <a:buChar char="•"/>
            </a:pPr>
            <a:r>
              <a:rPr lang="en-AU" sz="2400">
                <a:solidFill>
                  <a:srgbClr val="1E3D79"/>
                </a:solidFill>
                <a:latin typeface="+mj-lt"/>
              </a:rPr>
              <a:t>Frequency of Reporting</a:t>
            </a:r>
          </a:p>
          <a:p>
            <a:pPr>
              <a:buClr>
                <a:schemeClr val="accent2"/>
              </a:buClr>
            </a:pPr>
            <a:r>
              <a:rPr lang="en-AU" sz="2400">
                <a:solidFill>
                  <a:srgbClr val="1E3D79"/>
                </a:solidFill>
                <a:latin typeface="+mj-lt"/>
              </a:rPr>
              <a:t>     </a:t>
            </a:r>
            <a:r>
              <a:rPr lang="en-AU" sz="2400" b="1">
                <a:solidFill>
                  <a:srgbClr val="1E3D79"/>
                </a:solidFill>
                <a:latin typeface="+mj-lt"/>
              </a:rPr>
              <a:t>Template for Reporting</a:t>
            </a:r>
          </a:p>
        </p:txBody>
      </p:sp>
    </p:spTree>
    <p:extLst>
      <p:ext uri="{BB962C8B-B14F-4D97-AF65-F5344CB8AC3E}">
        <p14:creationId xmlns:p14="http://schemas.microsoft.com/office/powerpoint/2010/main" val="41874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estions from a seller, or a buyer (she wasn't sure) - Wilsons Real Estate  Agents Warrnambool">
            <a:extLst>
              <a:ext uri="{FF2B5EF4-FFF2-40B4-BE49-F238E27FC236}">
                <a16:creationId xmlns:a16="http://schemas.microsoft.com/office/drawing/2014/main" id="{5C7BF72E-CD61-6750-FDAB-046C3D0184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41" r="18825" b="-1"/>
          <a:stretch/>
        </p:blipFill>
        <p:spPr bwMode="auto">
          <a:xfrm>
            <a:off x="6096000" y="10"/>
            <a:ext cx="6096000" cy="6857990"/>
          </a:xfrm>
          <a:prstGeom prst="rect">
            <a:avLst/>
          </a:prstGeom>
          <a:solidFill>
            <a:srgbClr val="FFFFFF"/>
          </a:solidFill>
        </p:spPr>
      </p:pic>
      <p:sp>
        <p:nvSpPr>
          <p:cNvPr id="2" name="Title 1">
            <a:extLst>
              <a:ext uri="{FF2B5EF4-FFF2-40B4-BE49-F238E27FC236}">
                <a16:creationId xmlns:a16="http://schemas.microsoft.com/office/drawing/2014/main" id="{71D522CE-D59F-B418-C9F0-AC1CEDC7A724}"/>
              </a:ext>
            </a:extLst>
          </p:cNvPr>
          <p:cNvSpPr>
            <a:spLocks noGrp="1"/>
          </p:cNvSpPr>
          <p:nvPr>
            <p:ph type="ctrTitle"/>
          </p:nvPr>
        </p:nvSpPr>
        <p:spPr>
          <a:xfrm>
            <a:off x="575734" y="1122363"/>
            <a:ext cx="5520268" cy="2306638"/>
          </a:xfrm>
        </p:spPr>
        <p:txBody>
          <a:bodyPr wrap="square" anchor="b">
            <a:normAutofit/>
          </a:bodyPr>
          <a:lstStyle/>
          <a:p>
            <a:r>
              <a:rPr lang="en-US"/>
              <a:t>Questions</a:t>
            </a:r>
          </a:p>
        </p:txBody>
      </p:sp>
      <p:sp>
        <p:nvSpPr>
          <p:cNvPr id="3" name="Slide Number Placeholder 2" hidden="1">
            <a:extLst>
              <a:ext uri="{FF2B5EF4-FFF2-40B4-BE49-F238E27FC236}">
                <a16:creationId xmlns:a16="http://schemas.microsoft.com/office/drawing/2014/main" id="{A7F13EB7-5D55-8735-3FF9-AE56673F2BA4}"/>
              </a:ext>
            </a:extLst>
          </p:cNvPr>
          <p:cNvSpPr>
            <a:spLocks noGrp="1"/>
          </p:cNvSpPr>
          <p:nvPr>
            <p:ph type="sldNum" sz="quarter" idx="4294967295"/>
          </p:nvPr>
        </p:nvSpPr>
        <p:spPr>
          <a:xfrm>
            <a:off x="10704799" y="6088064"/>
            <a:ext cx="911468" cy="365125"/>
          </a:xfrm>
        </p:spPr>
        <p:txBody>
          <a:bodyPr/>
          <a:lstStyle/>
          <a:p>
            <a:pPr>
              <a:spcAft>
                <a:spcPts val="600"/>
              </a:spcAft>
            </a:pPr>
            <a:fld id="{C5FB897B-24DD-4A82-808E-BC742D3B7DD4}" type="slidenum">
              <a:rPr lang="en-AU" smtClean="0"/>
              <a:pPr>
                <a:spcAft>
                  <a:spcPts val="600"/>
                </a:spcAft>
              </a:pPr>
              <a:t>22</a:t>
            </a:fld>
            <a:endParaRPr lang="en-AU"/>
          </a:p>
        </p:txBody>
      </p:sp>
    </p:spTree>
    <p:extLst>
      <p:ext uri="{BB962C8B-B14F-4D97-AF65-F5344CB8AC3E}">
        <p14:creationId xmlns:p14="http://schemas.microsoft.com/office/powerpoint/2010/main" val="2126073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1A439-4C2E-76CC-BA94-1C356AE76E43}"/>
              </a:ext>
            </a:extLst>
          </p:cNvPr>
          <p:cNvSpPr>
            <a:spLocks noGrp="1"/>
          </p:cNvSpPr>
          <p:nvPr>
            <p:ph type="ctrTitle"/>
          </p:nvPr>
        </p:nvSpPr>
        <p:spPr>
          <a:xfrm>
            <a:off x="4439021" y="223227"/>
            <a:ext cx="4194997" cy="1028414"/>
          </a:xfrm>
        </p:spPr>
        <p:txBody>
          <a:bodyPr/>
          <a:lstStyle/>
          <a:p>
            <a:pPr algn="ctr"/>
            <a:r>
              <a:rPr lang="en-AU" sz="4800" dirty="0"/>
              <a:t>Thank you!</a:t>
            </a:r>
          </a:p>
        </p:txBody>
      </p:sp>
      <p:pic>
        <p:nvPicPr>
          <p:cNvPr id="5" name="Picture 4">
            <a:extLst>
              <a:ext uri="{FF2B5EF4-FFF2-40B4-BE49-F238E27FC236}">
                <a16:creationId xmlns:a16="http://schemas.microsoft.com/office/drawing/2014/main" id="{EFF95F10-2F85-C81B-7C2B-AE5324EDE63F}"/>
              </a:ext>
            </a:extLst>
          </p:cNvPr>
          <p:cNvPicPr>
            <a:picLocks noChangeAspect="1"/>
          </p:cNvPicPr>
          <p:nvPr/>
        </p:nvPicPr>
        <p:blipFill rotWithShape="1">
          <a:blip r:embed="rId2"/>
          <a:srcRect l="4094" t="2447" r="6433" b="24476"/>
          <a:stretch/>
        </p:blipFill>
        <p:spPr>
          <a:xfrm>
            <a:off x="3841696" y="1719497"/>
            <a:ext cx="2254304" cy="310426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D397EE5-CD57-D0A7-DE9C-FA0EB860885A}"/>
              </a:ext>
            </a:extLst>
          </p:cNvPr>
          <p:cNvSpPr txBox="1"/>
          <p:nvPr/>
        </p:nvSpPr>
        <p:spPr>
          <a:xfrm>
            <a:off x="3043989" y="5043348"/>
            <a:ext cx="34925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81849"/>
                </a:solidFill>
                <a:effectLst/>
                <a:uLnTx/>
                <a:uFillTx/>
                <a:latin typeface="+mj-lt"/>
                <a:ea typeface="+mn-ea"/>
                <a:cs typeface="Calibri"/>
              </a:rPr>
              <a:t>Katherine Raskob, MIM, GAICD</a:t>
            </a:r>
            <a:endParaRPr lang="en-US" sz="1600" b="1" i="0" u="none" strike="noStrike" kern="1200" cap="none" spc="0" normalizeH="0" baseline="0" noProof="0" dirty="0">
              <a:ln>
                <a:noFill/>
              </a:ln>
              <a:solidFill>
                <a:srgbClr val="181849"/>
              </a:solidFill>
              <a:effectLst/>
              <a:uLnTx/>
              <a:uFillTx/>
              <a:latin typeface="+mj-lt"/>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81849"/>
                </a:solidFill>
                <a:effectLst/>
                <a:uLnTx/>
                <a:uFillTx/>
                <a:latin typeface="+mj-lt"/>
                <a:ea typeface="+mn-ea"/>
                <a:cs typeface="Calibri"/>
              </a:rPr>
              <a:t>Chief Executive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181849"/>
              </a:solidFill>
              <a:latin typeface="+mj-lt"/>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none" spc="0" normalizeH="0" baseline="0" noProof="0" dirty="0">
                <a:ln>
                  <a:noFill/>
                </a:ln>
                <a:solidFill>
                  <a:srgbClr val="181849"/>
                </a:solidFill>
                <a:effectLst/>
                <a:uLnTx/>
                <a:uFillTx/>
                <a:latin typeface="+mj-lt"/>
                <a:cs typeface="Calibri"/>
                <a:hlinkClick r:id="rId3"/>
              </a:rPr>
              <a:t>kraskob@fia.org.au</a:t>
            </a:r>
            <a:r>
              <a:rPr lang="en-US" sz="1600" b="1" i="0" u="none" strike="noStrike" kern="1200" cap="none" spc="0" normalizeH="0" baseline="0" noProof="0" dirty="0">
                <a:ln>
                  <a:noFill/>
                </a:ln>
                <a:solidFill>
                  <a:srgbClr val="181849"/>
                </a:solidFill>
                <a:effectLst/>
                <a:uLnTx/>
                <a:uFillTx/>
                <a:latin typeface="+mj-lt"/>
                <a:cs typeface="Calibri"/>
              </a:rPr>
              <a:t>	</a:t>
            </a:r>
          </a:p>
        </p:txBody>
      </p:sp>
      <p:pic>
        <p:nvPicPr>
          <p:cNvPr id="23554" name="Picture 2" descr="Profile photo of Jonathan Ande">
            <a:extLst>
              <a:ext uri="{FF2B5EF4-FFF2-40B4-BE49-F238E27FC236}">
                <a16:creationId xmlns:a16="http://schemas.microsoft.com/office/drawing/2014/main" id="{5129571C-7E5D-FF2B-85B4-25793364A3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38" r="11821"/>
          <a:stretch/>
        </p:blipFill>
        <p:spPr bwMode="auto">
          <a:xfrm>
            <a:off x="7464620" y="1719497"/>
            <a:ext cx="2338797" cy="3104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F333B8-34FF-4E60-F1F6-0FA9222A3830}"/>
              </a:ext>
            </a:extLst>
          </p:cNvPr>
          <p:cNvSpPr txBox="1"/>
          <p:nvPr/>
        </p:nvSpPr>
        <p:spPr>
          <a:xfrm>
            <a:off x="7321165" y="5043343"/>
            <a:ext cx="278598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181849"/>
                </a:solidFill>
                <a:latin typeface="+mj-lt"/>
                <a:cs typeface="Calibri"/>
              </a:rPr>
              <a:t>Jonathan Ande</a:t>
            </a:r>
            <a:r>
              <a:rPr kumimoji="0" lang="en-US" sz="1600" b="1" i="0" u="none" strike="noStrike" kern="1200" cap="none" spc="0" normalizeH="0" baseline="0" noProof="0" dirty="0">
                <a:ln>
                  <a:noFill/>
                </a:ln>
                <a:solidFill>
                  <a:srgbClr val="181849"/>
                </a:solidFill>
                <a:effectLst/>
                <a:uLnTx/>
                <a:uFillTx/>
                <a:latin typeface="+mj-lt"/>
                <a:ea typeface="+mn-ea"/>
                <a:cs typeface="Calibri"/>
              </a:rPr>
              <a:t>, LLM, PhD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181849"/>
                </a:solidFill>
                <a:latin typeface="+mj-lt"/>
                <a:cs typeface="Calibri"/>
              </a:rPr>
              <a:t>Policy Advisor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81849"/>
              </a:solidFill>
              <a:effectLst/>
              <a:uLnTx/>
              <a:uFillTx/>
              <a:latin typeface="+mj-lt"/>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181849"/>
                </a:solidFill>
                <a:latin typeface="+mj-lt"/>
                <a:cs typeface="Calibri"/>
                <a:hlinkClick r:id="rId5"/>
              </a:rPr>
              <a:t>jande@fia.org.au</a:t>
            </a:r>
            <a:endParaRPr lang="en-US" sz="1600" b="1" dirty="0">
              <a:solidFill>
                <a:srgbClr val="181849"/>
              </a:solidFill>
              <a:latin typeface="+mj-lt"/>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81849"/>
              </a:solidFill>
              <a:effectLst/>
              <a:uLnTx/>
              <a:uFillTx/>
              <a:latin typeface="+mj-lt"/>
              <a:ea typeface="+mn-ea"/>
              <a:cs typeface="Calibri"/>
            </a:endParaRPr>
          </a:p>
        </p:txBody>
      </p:sp>
    </p:spTree>
    <p:extLst>
      <p:ext uri="{BB962C8B-B14F-4D97-AF65-F5344CB8AC3E}">
        <p14:creationId xmlns:p14="http://schemas.microsoft.com/office/powerpoint/2010/main" val="4188350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49C9E4-28CE-853F-02A7-8FB34B3838B8}"/>
              </a:ext>
            </a:extLst>
          </p:cNvPr>
          <p:cNvSpPr>
            <a:spLocks noGrp="1"/>
          </p:cNvSpPr>
          <p:nvPr>
            <p:ph idx="1"/>
          </p:nvPr>
        </p:nvSpPr>
        <p:spPr>
          <a:xfrm>
            <a:off x="385279" y="1953963"/>
            <a:ext cx="5193164" cy="3475038"/>
          </a:xfrm>
        </p:spPr>
        <p:txBody>
          <a:bodyPr vert="horz" lIns="0" tIns="0" rIns="0" bIns="0" rtlCol="0" anchor="t">
            <a:normAutofit/>
          </a:bodyPr>
          <a:lstStyle/>
          <a:p>
            <a:pPr marL="131445" indent="0">
              <a:buNone/>
            </a:pPr>
            <a:r>
              <a:rPr lang="en-US" b="1">
                <a:solidFill>
                  <a:srgbClr val="1E3D79"/>
                </a:solidFill>
                <a:effectLst/>
                <a:latin typeface="+mj-lt"/>
              </a:rPr>
              <a:t>Importance of the FIA Code:</a:t>
            </a:r>
            <a:endParaRPr lang="en-US"/>
          </a:p>
          <a:p>
            <a:pPr marL="360045"/>
            <a:r>
              <a:rPr lang="en-US">
                <a:solidFill>
                  <a:srgbClr val="1E3D79"/>
                </a:solidFill>
                <a:effectLst/>
                <a:latin typeface="+mj-lt"/>
              </a:rPr>
              <a:t>To support and protect fundraisers</a:t>
            </a:r>
          </a:p>
          <a:p>
            <a:pPr marL="360045"/>
            <a:r>
              <a:rPr lang="en-US">
                <a:solidFill>
                  <a:srgbClr val="1E3D79"/>
                </a:solidFill>
                <a:latin typeface="+mj-lt"/>
              </a:rPr>
              <a:t>To protect communities where we fundraise</a:t>
            </a:r>
          </a:p>
          <a:p>
            <a:pPr marL="360045"/>
            <a:r>
              <a:rPr lang="en-US">
                <a:solidFill>
                  <a:srgbClr val="1E3D79"/>
                </a:solidFill>
                <a:latin typeface="+mj-lt"/>
              </a:rPr>
              <a:t>To advance </a:t>
            </a:r>
            <a:r>
              <a:rPr lang="en-US">
                <a:solidFill>
                  <a:srgbClr val="1E3D79"/>
                </a:solidFill>
                <a:effectLst/>
                <a:latin typeface="+mj-lt"/>
              </a:rPr>
              <a:t>excellence in </a:t>
            </a:r>
            <a:r>
              <a:rPr lang="en-US">
                <a:solidFill>
                  <a:srgbClr val="1E3D79"/>
                </a:solidFill>
                <a:latin typeface="+mj-lt"/>
              </a:rPr>
              <a:t>professional fundraising</a:t>
            </a:r>
            <a:endParaRPr lang="en-US">
              <a:solidFill>
                <a:srgbClr val="1E3D79"/>
              </a:solidFill>
              <a:effectLst/>
              <a:latin typeface="+mj-lt"/>
            </a:endParaRPr>
          </a:p>
          <a:p>
            <a:pPr marL="131445" indent="0">
              <a:buNone/>
            </a:pPr>
            <a:endParaRPr lang="en-US">
              <a:effectLst/>
            </a:endParaRPr>
          </a:p>
          <a:p>
            <a:pPr marL="360045"/>
            <a:endParaRPr lang="en-US"/>
          </a:p>
        </p:txBody>
      </p:sp>
      <p:sp>
        <p:nvSpPr>
          <p:cNvPr id="3" name="Slide Number Placeholder 2" hidden="1">
            <a:extLst>
              <a:ext uri="{FF2B5EF4-FFF2-40B4-BE49-F238E27FC236}">
                <a16:creationId xmlns:a16="http://schemas.microsoft.com/office/drawing/2014/main" id="{FAFCE2EA-0384-5A7B-49CC-CB30FF6A1604}"/>
              </a:ext>
            </a:extLst>
          </p:cNvPr>
          <p:cNvSpPr>
            <a:spLocks noGrp="1"/>
          </p:cNvSpPr>
          <p:nvPr>
            <p:ph type="sldNum" sz="quarter" idx="4294967295"/>
          </p:nvPr>
        </p:nvSpPr>
        <p:spPr>
          <a:xfrm>
            <a:off x="10704799" y="6088064"/>
            <a:ext cx="911468" cy="365125"/>
          </a:xfrm>
        </p:spPr>
        <p:txBody>
          <a:bodyPr anchor="b">
            <a:normAutofit/>
          </a:bodyPr>
          <a:lstStyle/>
          <a:p>
            <a:pPr>
              <a:spcAft>
                <a:spcPts val="600"/>
              </a:spcAft>
            </a:pPr>
            <a:fld id="{C5FB897B-24DD-4A82-808E-BC742D3B7DD4}" type="slidenum">
              <a:rPr lang="en-AU" smtClean="0"/>
              <a:pPr>
                <a:spcAft>
                  <a:spcPts val="600"/>
                </a:spcAft>
              </a:pPr>
              <a:t>3</a:t>
            </a:fld>
            <a:endParaRPr lang="en-AU"/>
          </a:p>
        </p:txBody>
      </p:sp>
      <p:pic>
        <p:nvPicPr>
          <p:cNvPr id="12" name="Picture 11" descr="Diagram&#10;&#10;Description automatically generated with low confidence">
            <a:extLst>
              <a:ext uri="{FF2B5EF4-FFF2-40B4-BE49-F238E27FC236}">
                <a16:creationId xmlns:a16="http://schemas.microsoft.com/office/drawing/2014/main" id="{0F3A3955-1864-7219-1944-8F31BCC9B6FC}"/>
              </a:ext>
            </a:extLst>
          </p:cNvPr>
          <p:cNvPicPr>
            <a:picLocks noChangeAspect="1"/>
          </p:cNvPicPr>
          <p:nvPr/>
        </p:nvPicPr>
        <p:blipFill rotWithShape="1">
          <a:blip r:embed="rId3">
            <a:extLst>
              <a:ext uri="{28A0092B-C50C-407E-A947-70E740481C1C}">
                <a14:useLocalDpi xmlns:a14="http://schemas.microsoft.com/office/drawing/2010/main" val="0"/>
              </a:ext>
            </a:extLst>
          </a:blip>
          <a:srcRect b="10272"/>
          <a:stretch/>
        </p:blipFill>
        <p:spPr>
          <a:xfrm>
            <a:off x="6310809" y="404814"/>
            <a:ext cx="5579574" cy="6007769"/>
          </a:xfrm>
          <a:prstGeom prst="rect">
            <a:avLst/>
          </a:prstGeom>
        </p:spPr>
      </p:pic>
      <p:sp>
        <p:nvSpPr>
          <p:cNvPr id="16" name="Title 1">
            <a:extLst>
              <a:ext uri="{FF2B5EF4-FFF2-40B4-BE49-F238E27FC236}">
                <a16:creationId xmlns:a16="http://schemas.microsoft.com/office/drawing/2014/main" id="{565EAEC6-69F1-F498-CB46-E55ED0B74209}"/>
              </a:ext>
            </a:extLst>
          </p:cNvPr>
          <p:cNvSpPr>
            <a:spLocks noGrp="1"/>
          </p:cNvSpPr>
          <p:nvPr>
            <p:ph type="title"/>
          </p:nvPr>
        </p:nvSpPr>
        <p:spPr>
          <a:xfrm>
            <a:off x="385279" y="330748"/>
            <a:ext cx="5193164" cy="1285875"/>
          </a:xfrm>
        </p:spPr>
        <p:txBody>
          <a:bodyPr wrap="square" anchor="ctr">
            <a:normAutofit/>
          </a:bodyPr>
          <a:lstStyle/>
          <a:p>
            <a:r>
              <a:rPr lang="en-US"/>
              <a:t>The FIA Code</a:t>
            </a:r>
          </a:p>
        </p:txBody>
      </p:sp>
    </p:spTree>
    <p:extLst>
      <p:ext uri="{BB962C8B-B14F-4D97-AF65-F5344CB8AC3E}">
        <p14:creationId xmlns:p14="http://schemas.microsoft.com/office/powerpoint/2010/main" val="115456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653DB7-031C-BC00-F9D7-EF5C39CE0B0A}"/>
              </a:ext>
            </a:extLst>
          </p:cNvPr>
          <p:cNvSpPr>
            <a:spLocks noGrp="1"/>
          </p:cNvSpPr>
          <p:nvPr>
            <p:ph sz="half" idx="1"/>
          </p:nvPr>
        </p:nvSpPr>
        <p:spPr>
          <a:xfrm>
            <a:off x="385279" y="1440161"/>
            <a:ext cx="5418667" cy="3609975"/>
          </a:xfrm>
        </p:spPr>
        <p:txBody>
          <a:bodyPr>
            <a:normAutofit/>
          </a:bodyPr>
          <a:lstStyle/>
          <a:p>
            <a:pPr marL="131763" indent="0">
              <a:buNone/>
            </a:pPr>
            <a:endParaRPr lang="en-US"/>
          </a:p>
          <a:p>
            <a:r>
              <a:rPr lang="en-US" b="1">
                <a:solidFill>
                  <a:srgbClr val="1E3D79"/>
                </a:solidFill>
                <a:effectLst/>
                <a:latin typeface="+mj-lt"/>
              </a:rPr>
              <a:t>Ethical standards </a:t>
            </a:r>
            <a:r>
              <a:rPr lang="en-US">
                <a:solidFill>
                  <a:srgbClr val="1E3D79"/>
                </a:solidFill>
                <a:effectLst/>
                <a:latin typeface="+mj-lt"/>
              </a:rPr>
              <a:t>in conduct &amp; practice</a:t>
            </a:r>
          </a:p>
          <a:p>
            <a:r>
              <a:rPr lang="en-US">
                <a:solidFill>
                  <a:srgbClr val="1E3D79"/>
                </a:solidFill>
                <a:latin typeface="+mj-lt"/>
              </a:rPr>
              <a:t>To build and maintain </a:t>
            </a:r>
            <a:r>
              <a:rPr lang="en-US" b="1">
                <a:solidFill>
                  <a:srgbClr val="1E3D79"/>
                </a:solidFill>
                <a:latin typeface="+mj-lt"/>
              </a:rPr>
              <a:t>TRUST</a:t>
            </a:r>
            <a:r>
              <a:rPr lang="en-US">
                <a:solidFill>
                  <a:srgbClr val="1E3D79"/>
                </a:solidFill>
                <a:latin typeface="+mj-lt"/>
              </a:rPr>
              <a:t> with donors and the public</a:t>
            </a:r>
          </a:p>
          <a:p>
            <a:pPr marL="131763" indent="0">
              <a:buNone/>
            </a:pPr>
            <a:endParaRPr lang="en-US">
              <a:effectLst/>
            </a:endParaRPr>
          </a:p>
          <a:p>
            <a:pPr marL="131763" indent="0">
              <a:buNone/>
            </a:pPr>
            <a:endParaRPr lang="en-US"/>
          </a:p>
        </p:txBody>
      </p:sp>
      <p:pic>
        <p:nvPicPr>
          <p:cNvPr id="1028" name="Picture 4" descr="Your Business and Ethics - Smith Feutrill chartered accountants">
            <a:extLst>
              <a:ext uri="{FF2B5EF4-FFF2-40B4-BE49-F238E27FC236}">
                <a16:creationId xmlns:a16="http://schemas.microsoft.com/office/drawing/2014/main" id="{45327F94-3BE8-A32A-B230-1378ECBB05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2832" y="1690688"/>
            <a:ext cx="5408202" cy="3609975"/>
          </a:xfrm>
          <a:prstGeom prst="rect">
            <a:avLst/>
          </a:prstGeom>
          <a:solidFill>
            <a:srgbClr val="FFFFFF"/>
          </a:solidFill>
        </p:spPr>
      </p:pic>
      <p:sp>
        <p:nvSpPr>
          <p:cNvPr id="3" name="Slide Number Placeholder 2" hidden="1">
            <a:extLst>
              <a:ext uri="{FF2B5EF4-FFF2-40B4-BE49-F238E27FC236}">
                <a16:creationId xmlns:a16="http://schemas.microsoft.com/office/drawing/2014/main" id="{0E69351A-F494-27AC-74F5-1A6F77D5D37C}"/>
              </a:ext>
            </a:extLst>
          </p:cNvPr>
          <p:cNvSpPr>
            <a:spLocks noGrp="1"/>
          </p:cNvSpPr>
          <p:nvPr>
            <p:ph type="sldNum" sz="quarter" idx="4294967295"/>
          </p:nvPr>
        </p:nvSpPr>
        <p:spPr>
          <a:xfrm>
            <a:off x="10704799" y="6088064"/>
            <a:ext cx="911468" cy="365125"/>
          </a:xfrm>
        </p:spPr>
        <p:txBody>
          <a:bodyPr anchor="b">
            <a:normAutofit/>
          </a:bodyPr>
          <a:lstStyle/>
          <a:p>
            <a:pPr>
              <a:spcAft>
                <a:spcPts val="600"/>
              </a:spcAft>
            </a:pPr>
            <a:fld id="{C5FB897B-24DD-4A82-808E-BC742D3B7DD4}" type="slidenum">
              <a:rPr lang="en-AU" smtClean="0"/>
              <a:pPr>
                <a:spcAft>
                  <a:spcPts val="600"/>
                </a:spcAft>
              </a:pPr>
              <a:t>4</a:t>
            </a:fld>
            <a:endParaRPr lang="en-AU"/>
          </a:p>
        </p:txBody>
      </p:sp>
      <p:sp>
        <p:nvSpPr>
          <p:cNvPr id="14" name="Title 1">
            <a:extLst>
              <a:ext uri="{FF2B5EF4-FFF2-40B4-BE49-F238E27FC236}">
                <a16:creationId xmlns:a16="http://schemas.microsoft.com/office/drawing/2014/main" id="{FE94596B-E51E-DDD5-25BF-0888D74ED8B5}"/>
              </a:ext>
            </a:extLst>
          </p:cNvPr>
          <p:cNvSpPr>
            <a:spLocks noGrp="1"/>
          </p:cNvSpPr>
          <p:nvPr>
            <p:ph type="title"/>
          </p:nvPr>
        </p:nvSpPr>
        <p:spPr>
          <a:xfrm>
            <a:off x="385279" y="330748"/>
            <a:ext cx="5193164" cy="1285875"/>
          </a:xfrm>
        </p:spPr>
        <p:txBody>
          <a:bodyPr wrap="square" anchor="ctr">
            <a:normAutofit/>
          </a:bodyPr>
          <a:lstStyle/>
          <a:p>
            <a:r>
              <a:rPr lang="en-US" sz="3600"/>
              <a:t>The FIA Code</a:t>
            </a:r>
          </a:p>
        </p:txBody>
      </p:sp>
    </p:spTree>
    <p:extLst>
      <p:ext uri="{BB962C8B-B14F-4D97-AF65-F5344CB8AC3E}">
        <p14:creationId xmlns:p14="http://schemas.microsoft.com/office/powerpoint/2010/main" val="364087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8128C0A6-81B0-EAB8-BDC2-6872A7AB4229}"/>
              </a:ext>
            </a:extLst>
          </p:cNvPr>
          <p:cNvPicPr>
            <a:picLocks noChangeAspect="1"/>
          </p:cNvPicPr>
          <p:nvPr/>
        </p:nvPicPr>
        <p:blipFill rotWithShape="1">
          <a:blip r:embed="rId3">
            <a:extLst>
              <a:ext uri="{28A0092B-C50C-407E-A947-70E740481C1C}">
                <a14:useLocalDpi xmlns:a14="http://schemas.microsoft.com/office/drawing/2010/main" val="0"/>
              </a:ext>
            </a:extLst>
          </a:blip>
          <a:srcRect l="497" r="1189" b="3"/>
          <a:stretch/>
        </p:blipFill>
        <p:spPr>
          <a:xfrm>
            <a:off x="6197602" y="1860809"/>
            <a:ext cx="5418667" cy="3609975"/>
          </a:xfrm>
          <a:prstGeom prst="rect">
            <a:avLst/>
          </a:prstGeom>
          <a:noFill/>
        </p:spPr>
      </p:pic>
      <p:sp>
        <p:nvSpPr>
          <p:cNvPr id="7" name="Title 1">
            <a:extLst>
              <a:ext uri="{FF2B5EF4-FFF2-40B4-BE49-F238E27FC236}">
                <a16:creationId xmlns:a16="http://schemas.microsoft.com/office/drawing/2014/main" id="{7BBB4C70-FC06-336A-6477-B0BBA3F55181}"/>
              </a:ext>
            </a:extLst>
          </p:cNvPr>
          <p:cNvSpPr txBox="1">
            <a:spLocks/>
          </p:cNvSpPr>
          <p:nvPr/>
        </p:nvSpPr>
        <p:spPr>
          <a:xfrm>
            <a:off x="385279" y="330748"/>
            <a:ext cx="7972658" cy="1285875"/>
          </a:xfrm>
          <a:prstGeom prst="rect">
            <a:avLst/>
          </a:prstGeom>
        </p:spPr>
        <p:txBody>
          <a:bodyPr vert="horz" wrap="square" lIns="0" tIns="0" rIns="0" bIns="0" rtlCol="0" anchor="ctr">
            <a:normAutofit/>
          </a:bodyPr>
          <a:lstStyle>
            <a:lvl1pPr algn="l" defTabSz="914400" rtl="0" eaLnBrk="1" latinLnBrk="0" hangingPunct="1">
              <a:lnSpc>
                <a:spcPct val="90000"/>
              </a:lnSpc>
              <a:spcBef>
                <a:spcPct val="0"/>
              </a:spcBef>
              <a:buNone/>
              <a:defRPr lang="en-AU" sz="4000" b="1" kern="1200" dirty="0" smtClean="0">
                <a:solidFill>
                  <a:srgbClr val="1E3D79"/>
                </a:solidFill>
                <a:latin typeface="+mj-lt"/>
                <a:ea typeface="+mj-ea"/>
                <a:cs typeface="+mj-cs"/>
              </a:defRPr>
            </a:lvl1pPr>
          </a:lstStyle>
          <a:p>
            <a:pPr fontAlgn="auto">
              <a:spcAft>
                <a:spcPts val="0"/>
              </a:spcAft>
            </a:pPr>
            <a:r>
              <a:rPr lang="en-US" sz="3600"/>
              <a:t>Risks of Unethical Fundraising</a:t>
            </a:r>
          </a:p>
        </p:txBody>
      </p:sp>
      <p:sp>
        <p:nvSpPr>
          <p:cNvPr id="10" name="TextBox 9">
            <a:extLst>
              <a:ext uri="{FF2B5EF4-FFF2-40B4-BE49-F238E27FC236}">
                <a16:creationId xmlns:a16="http://schemas.microsoft.com/office/drawing/2014/main" id="{017B1169-887E-A98A-4565-0AA112D90B6A}"/>
              </a:ext>
            </a:extLst>
          </p:cNvPr>
          <p:cNvSpPr txBox="1"/>
          <p:nvPr/>
        </p:nvSpPr>
        <p:spPr>
          <a:xfrm>
            <a:off x="372527" y="1857179"/>
            <a:ext cx="5418667" cy="2805768"/>
          </a:xfrm>
          <a:prstGeom prst="rect">
            <a:avLst/>
          </a:prstGeom>
          <a:noFill/>
        </p:spPr>
        <p:txBody>
          <a:bodyPr wrap="square" rtlCol="0">
            <a:spAutoFit/>
          </a:bodyPr>
          <a:lstStyle/>
          <a:p>
            <a:pPr marL="342900" indent="-342900">
              <a:lnSpc>
                <a:spcPct val="150000"/>
              </a:lnSpc>
              <a:buClr>
                <a:srgbClr val="FF8A3A"/>
              </a:buClr>
              <a:buFont typeface="Arial" panose="020B0604020202020204" pitchFamily="34" charset="0"/>
              <a:buChar char="•"/>
            </a:pPr>
            <a:r>
              <a:rPr lang="en-AU" sz="2400">
                <a:solidFill>
                  <a:srgbClr val="1E3D79"/>
                </a:solidFill>
                <a:latin typeface="+mj-lt"/>
              </a:rPr>
              <a:t>Fades trust and confidence of donors and the community</a:t>
            </a:r>
          </a:p>
          <a:p>
            <a:pPr marL="342900" indent="-342900">
              <a:lnSpc>
                <a:spcPct val="150000"/>
              </a:lnSpc>
              <a:buClr>
                <a:srgbClr val="FF8A3A"/>
              </a:buClr>
              <a:buFont typeface="Arial" panose="020B0604020202020204" pitchFamily="34" charset="0"/>
              <a:buChar char="•"/>
            </a:pPr>
            <a:r>
              <a:rPr lang="en-AU" sz="2400">
                <a:solidFill>
                  <a:srgbClr val="1E3D79"/>
                </a:solidFill>
                <a:latin typeface="+mj-lt"/>
              </a:rPr>
              <a:t>Impacts charitable causes adversely</a:t>
            </a:r>
          </a:p>
          <a:p>
            <a:pPr marL="342900" indent="-342900">
              <a:lnSpc>
                <a:spcPct val="150000"/>
              </a:lnSpc>
              <a:buClr>
                <a:srgbClr val="FF8A3A"/>
              </a:buClr>
              <a:buFont typeface="Arial" panose="020B0604020202020204" pitchFamily="34" charset="0"/>
              <a:buChar char="•"/>
            </a:pPr>
            <a:r>
              <a:rPr lang="en-AU" sz="2400">
                <a:solidFill>
                  <a:srgbClr val="1E3D79"/>
                </a:solidFill>
                <a:latin typeface="+mj-lt"/>
              </a:rPr>
              <a:t>Could trigger stricter regulations from the government</a:t>
            </a:r>
          </a:p>
        </p:txBody>
      </p:sp>
    </p:spTree>
    <p:extLst>
      <p:ext uri="{BB962C8B-B14F-4D97-AF65-F5344CB8AC3E}">
        <p14:creationId xmlns:p14="http://schemas.microsoft.com/office/powerpoint/2010/main" val="2175868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00950E-7CCA-D262-1E18-122451322B5F}"/>
              </a:ext>
            </a:extLst>
          </p:cNvPr>
          <p:cNvSpPr>
            <a:spLocks noGrp="1"/>
          </p:cNvSpPr>
          <p:nvPr>
            <p:ph type="title"/>
          </p:nvPr>
        </p:nvSpPr>
        <p:spPr>
          <a:xfrm>
            <a:off x="385279" y="330748"/>
            <a:ext cx="5193164" cy="1285875"/>
          </a:xfrm>
        </p:spPr>
        <p:txBody>
          <a:bodyPr wrap="square" anchor="ctr">
            <a:normAutofit/>
          </a:bodyPr>
          <a:lstStyle/>
          <a:p>
            <a:r>
              <a:rPr lang="en-US" sz="3600"/>
              <a:t>Scope of the FIA Code</a:t>
            </a:r>
          </a:p>
        </p:txBody>
      </p:sp>
      <p:sp>
        <p:nvSpPr>
          <p:cNvPr id="8" name="Content Placeholder 3">
            <a:extLst>
              <a:ext uri="{FF2B5EF4-FFF2-40B4-BE49-F238E27FC236}">
                <a16:creationId xmlns:a16="http://schemas.microsoft.com/office/drawing/2014/main" id="{FCF436AC-FC25-8EA2-B50C-920D3DA95926}"/>
              </a:ext>
            </a:extLst>
          </p:cNvPr>
          <p:cNvSpPr txBox="1">
            <a:spLocks/>
          </p:cNvSpPr>
          <p:nvPr/>
        </p:nvSpPr>
        <p:spPr>
          <a:xfrm>
            <a:off x="385279" y="1366222"/>
            <a:ext cx="11040533" cy="3702050"/>
          </a:xfrm>
          <a:prstGeom prst="rect">
            <a:avLst/>
          </a:prstGeom>
        </p:spPr>
        <p:txBody>
          <a:bodyPr vert="horz" lIns="0" tIns="0" rIns="0" bIns="0" rtlCol="0">
            <a:noAutofit/>
          </a:bodyPr>
          <a:lstStyle>
            <a:lvl1pPr marL="360363" indent="-228600" algn="l" defTabSz="914400" rtl="0" eaLnBrk="1" latinLnBrk="0" hangingPunct="1">
              <a:lnSpc>
                <a:spcPct val="100000"/>
              </a:lnSpc>
              <a:spcBef>
                <a:spcPts val="1000"/>
              </a:spcBef>
              <a:spcAft>
                <a:spcPts val="800"/>
              </a:spcAft>
              <a:buClr>
                <a:srgbClr val="FF8A3A"/>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23888" indent="-228600" algn="l" defTabSz="914400" rtl="0" eaLnBrk="1" latinLnBrk="0" hangingPunct="1">
              <a:lnSpc>
                <a:spcPct val="100000"/>
              </a:lnSpc>
              <a:spcBef>
                <a:spcPts val="500"/>
              </a:spcBef>
              <a:spcAft>
                <a:spcPts val="800"/>
              </a:spcAft>
              <a:buClr>
                <a:srgbClr val="FF8A3A"/>
              </a:buClr>
              <a:buFont typeface="Arial" panose="020B0604020202020204" pitchFamily="34" charset="0"/>
              <a:buChar char="•"/>
              <a:defRPr sz="2000" kern="1200">
                <a:solidFill>
                  <a:schemeClr val="tx1">
                    <a:lumMod val="85000"/>
                    <a:lumOff val="15000"/>
                  </a:schemeClr>
                </a:solidFill>
                <a:latin typeface="+mn-lt"/>
                <a:ea typeface="+mn-ea"/>
                <a:cs typeface="+mn-cs"/>
              </a:defRPr>
            </a:lvl2pPr>
            <a:lvl3pPr marL="896938" indent="-228600" algn="l" defTabSz="914400" rtl="0" eaLnBrk="1" latinLnBrk="0" hangingPunct="1">
              <a:lnSpc>
                <a:spcPct val="100000"/>
              </a:lnSpc>
              <a:spcBef>
                <a:spcPts val="500"/>
              </a:spcBef>
              <a:spcAft>
                <a:spcPts val="800"/>
              </a:spcAft>
              <a:buClr>
                <a:srgbClr val="FF8A3A"/>
              </a:buClr>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169988" indent="-228600" algn="l" defTabSz="1169988" rtl="0" eaLnBrk="1" latinLnBrk="0" hangingPunct="1">
              <a:lnSpc>
                <a:spcPct val="100000"/>
              </a:lnSpc>
              <a:spcBef>
                <a:spcPts val="500"/>
              </a:spcBef>
              <a:spcAft>
                <a:spcPts val="800"/>
              </a:spcAft>
              <a:buClr>
                <a:srgbClr val="FF8A3A"/>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433513" indent="-228600" algn="l" defTabSz="1169988" rtl="0" eaLnBrk="1" latinLnBrk="0" hangingPunct="1">
              <a:lnSpc>
                <a:spcPct val="100000"/>
              </a:lnSpc>
              <a:spcBef>
                <a:spcPts val="500"/>
              </a:spcBef>
              <a:spcAft>
                <a:spcPts val="800"/>
              </a:spcAft>
              <a:buClr>
                <a:srgbClr val="FF8A3A"/>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7000"/>
              </a:lnSpc>
              <a:spcBef>
                <a:spcPts val="0"/>
              </a:spcBef>
              <a:buFont typeface="Arial" panose="020B0604020202020204" pitchFamily="34" charset="0"/>
              <a:buNone/>
            </a:pPr>
            <a:endParaRPr lang="en-US">
              <a:solidFill>
                <a:schemeClr val="tx1"/>
              </a:solidFill>
              <a:latin typeface="+mj-lt"/>
              <a:ea typeface="Calibri" panose="020F0502020204030204" pitchFamily="34" charset="0"/>
              <a:cs typeface="Times New Roman" panose="02020603050405020304" pitchFamily="18" charset="0"/>
            </a:endParaRPr>
          </a:p>
          <a:p>
            <a:pPr marL="342900" indent="-342900" fontAlgn="auto">
              <a:spcBef>
                <a:spcPts val="0"/>
              </a:spcBef>
            </a:pPr>
            <a:r>
              <a:rPr lang="en-US" b="1">
                <a:solidFill>
                  <a:srgbClr val="1E3D79"/>
                </a:solidFill>
                <a:latin typeface="+mj-lt"/>
                <a:ea typeface="Calibri" panose="020F0502020204030204" pitchFamily="34" charset="0"/>
                <a:cs typeface="Times New Roman" panose="02020603050405020304" pitchFamily="18" charset="0"/>
              </a:rPr>
              <a:t>Self-regulatory</a:t>
            </a:r>
            <a:r>
              <a:rPr lang="en-US">
                <a:solidFill>
                  <a:srgbClr val="1E3D79"/>
                </a:solidFill>
                <a:latin typeface="+mj-lt"/>
                <a:ea typeface="Calibri" panose="020F0502020204030204" pitchFamily="34" charset="0"/>
                <a:cs typeface="Times New Roman" panose="02020603050405020304" pitchFamily="18" charset="0"/>
              </a:rPr>
              <a:t> and does not replace or override any relevant law</a:t>
            </a:r>
          </a:p>
          <a:p>
            <a:pPr marL="342900" indent="-342900" fontAlgn="auto">
              <a:spcBef>
                <a:spcPts val="0"/>
              </a:spcBef>
            </a:pPr>
            <a:r>
              <a:rPr lang="en-US">
                <a:solidFill>
                  <a:srgbClr val="1E3D79"/>
                </a:solidFill>
                <a:latin typeface="+mj-lt"/>
                <a:ea typeface="Calibri" panose="020F0502020204030204" pitchFamily="34" charset="0"/>
                <a:cs typeface="Times New Roman" panose="02020603050405020304" pitchFamily="18" charset="0"/>
              </a:rPr>
              <a:t>Adherence to the Code is </a:t>
            </a:r>
            <a:r>
              <a:rPr lang="en-US" b="1">
                <a:solidFill>
                  <a:srgbClr val="1E3D79"/>
                </a:solidFill>
                <a:latin typeface="+mj-lt"/>
                <a:ea typeface="Calibri" panose="020F0502020204030204" pitchFamily="34" charset="0"/>
                <a:cs typeface="Times New Roman" panose="02020603050405020304" pitchFamily="18" charset="0"/>
              </a:rPr>
              <a:t>a requirement of FIA Membership</a:t>
            </a:r>
          </a:p>
          <a:p>
            <a:pPr marL="342900" indent="-342900" fontAlgn="auto">
              <a:spcBef>
                <a:spcPts val="0"/>
              </a:spcBef>
            </a:pPr>
            <a:r>
              <a:rPr lang="en-US">
                <a:solidFill>
                  <a:srgbClr val="1E3D79"/>
                </a:solidFill>
                <a:latin typeface="+mj-lt"/>
                <a:ea typeface="Calibri" panose="020F0502020204030204" pitchFamily="34" charset="0"/>
                <a:cs typeface="Times New Roman" panose="02020603050405020304" pitchFamily="18" charset="0"/>
              </a:rPr>
              <a:t>FIA Code Authority </a:t>
            </a:r>
            <a:r>
              <a:rPr lang="en-US" b="1">
                <a:solidFill>
                  <a:srgbClr val="1E3D79"/>
                </a:solidFill>
                <a:latin typeface="+mj-lt"/>
                <a:ea typeface="Calibri" panose="020F0502020204030204" pitchFamily="34" charset="0"/>
                <a:cs typeface="Times New Roman" panose="02020603050405020304" pitchFamily="18" charset="0"/>
              </a:rPr>
              <a:t>monitors compliance </a:t>
            </a:r>
            <a:r>
              <a:rPr lang="en-US">
                <a:solidFill>
                  <a:srgbClr val="1E3D79"/>
                </a:solidFill>
                <a:latin typeface="+mj-lt"/>
                <a:ea typeface="Calibri" panose="020F0502020204030204" pitchFamily="34" charset="0"/>
                <a:cs typeface="Times New Roman" panose="02020603050405020304" pitchFamily="18" charset="0"/>
              </a:rPr>
              <a:t>of FIA Members</a:t>
            </a:r>
          </a:p>
          <a:p>
            <a:pPr marL="342900" indent="-342900" fontAlgn="auto">
              <a:spcBef>
                <a:spcPts val="0"/>
              </a:spcBef>
            </a:pPr>
            <a:r>
              <a:rPr lang="en-US">
                <a:solidFill>
                  <a:srgbClr val="1E3D79"/>
                </a:solidFill>
                <a:latin typeface="+mj-lt"/>
                <a:ea typeface="Calibri" panose="020F0502020204030204" pitchFamily="34" charset="0"/>
                <a:cs typeface="Times New Roman" panose="02020603050405020304" pitchFamily="18" charset="0"/>
              </a:rPr>
              <a:t>Contains 7 main clauses with several sub-clauses (ethical conduct, conduct towards donors, beneficiaries, and in supplier relationship)</a:t>
            </a:r>
          </a:p>
          <a:p>
            <a:pPr marL="606425" lvl="1" indent="-342900" fontAlgn="auto">
              <a:spcBef>
                <a:spcPts val="0"/>
              </a:spcBef>
            </a:pPr>
            <a:r>
              <a:rPr lang="en-US">
                <a:solidFill>
                  <a:srgbClr val="1E3D79"/>
                </a:solidFill>
                <a:latin typeface="+mj-lt"/>
                <a:ea typeface="Calibri" panose="020F0502020204030204" pitchFamily="34" charset="0"/>
                <a:cs typeface="Times New Roman" panose="02020603050405020304" pitchFamily="18" charset="0"/>
              </a:rPr>
              <a:t>FIA Code clause 3.1 – </a:t>
            </a:r>
            <a:r>
              <a:rPr lang="en-US" i="1">
                <a:solidFill>
                  <a:srgbClr val="1E3D79"/>
                </a:solidFill>
                <a:latin typeface="+mj-lt"/>
                <a:ea typeface="Calibri" panose="020F0502020204030204" pitchFamily="34" charset="0"/>
                <a:cs typeface="Times New Roman" panose="02020603050405020304" pitchFamily="18" charset="0"/>
              </a:rPr>
              <a:t>Members will not engage in activities that bring Fundraising into disrepute</a:t>
            </a:r>
          </a:p>
          <a:p>
            <a:pPr marL="342900" indent="-342900" fontAlgn="auto">
              <a:spcBef>
                <a:spcPts val="0"/>
              </a:spcBef>
            </a:pPr>
            <a:r>
              <a:rPr lang="en-US">
                <a:solidFill>
                  <a:srgbClr val="1E3D79"/>
                </a:solidFill>
                <a:latin typeface="+mj-lt"/>
                <a:ea typeface="Calibri" panose="020F0502020204030204" pitchFamily="34" charset="0"/>
                <a:cs typeface="Times New Roman" panose="02020603050405020304" pitchFamily="18" charset="0"/>
              </a:rPr>
              <a:t>FIA </a:t>
            </a:r>
            <a:r>
              <a:rPr lang="en-US" b="1">
                <a:solidFill>
                  <a:srgbClr val="1E3D79"/>
                </a:solidFill>
                <a:latin typeface="+mj-lt"/>
                <a:ea typeface="Calibri" panose="020F0502020204030204" pitchFamily="34" charset="0"/>
                <a:cs typeface="Times New Roman" panose="02020603050405020304" pitchFamily="18" charset="0"/>
              </a:rPr>
              <a:t>Code Training</a:t>
            </a:r>
          </a:p>
        </p:txBody>
      </p:sp>
    </p:spTree>
    <p:extLst>
      <p:ext uri="{BB962C8B-B14F-4D97-AF65-F5344CB8AC3E}">
        <p14:creationId xmlns:p14="http://schemas.microsoft.com/office/powerpoint/2010/main" val="1809783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C2EBDB-3EBE-212E-3C8E-45A12E1DA70F}"/>
              </a:ext>
            </a:extLst>
          </p:cNvPr>
          <p:cNvSpPr>
            <a:spLocks noGrp="1"/>
          </p:cNvSpPr>
          <p:nvPr>
            <p:ph sz="quarter" idx="10"/>
          </p:nvPr>
        </p:nvSpPr>
        <p:spPr>
          <a:xfrm>
            <a:off x="252917" y="1158768"/>
            <a:ext cx="11230988" cy="1912985"/>
          </a:xfrm>
        </p:spPr>
        <p:txBody>
          <a:bodyPr/>
          <a:lstStyle/>
          <a:p>
            <a:pPr marL="131763" indent="0">
              <a:buNone/>
            </a:pPr>
            <a:endParaRPr lang="en-US">
              <a:solidFill>
                <a:schemeClr val="tx1"/>
              </a:solidFill>
              <a:highlight>
                <a:srgbClr val="FFFFFF"/>
              </a:highlight>
            </a:endParaRPr>
          </a:p>
          <a:p>
            <a:r>
              <a:rPr lang="en-US">
                <a:solidFill>
                  <a:srgbClr val="1E3D79"/>
                </a:solidFill>
                <a:highlight>
                  <a:srgbClr val="FFFFFF"/>
                </a:highlight>
                <a:latin typeface="+mj-lt"/>
              </a:rPr>
              <a:t>Assist FIA Members with guidance for conduct and best practice across specific areas of fundraising</a:t>
            </a:r>
          </a:p>
        </p:txBody>
      </p:sp>
      <p:sp>
        <p:nvSpPr>
          <p:cNvPr id="7" name="Title 1">
            <a:extLst>
              <a:ext uri="{FF2B5EF4-FFF2-40B4-BE49-F238E27FC236}">
                <a16:creationId xmlns:a16="http://schemas.microsoft.com/office/drawing/2014/main" id="{512DC391-D201-C890-91CA-07702F0A0AD3}"/>
              </a:ext>
            </a:extLst>
          </p:cNvPr>
          <p:cNvSpPr>
            <a:spLocks noGrp="1"/>
          </p:cNvSpPr>
          <p:nvPr>
            <p:ph type="title"/>
          </p:nvPr>
        </p:nvSpPr>
        <p:spPr>
          <a:xfrm>
            <a:off x="385279" y="330748"/>
            <a:ext cx="5193164" cy="1285875"/>
          </a:xfrm>
        </p:spPr>
        <p:txBody>
          <a:bodyPr wrap="square" anchor="ctr">
            <a:normAutofit/>
          </a:bodyPr>
          <a:lstStyle/>
          <a:p>
            <a:r>
              <a:rPr lang="en-US" sz="3600"/>
              <a:t>FIA Code Practice Notes</a:t>
            </a:r>
          </a:p>
        </p:txBody>
      </p:sp>
      <p:sp>
        <p:nvSpPr>
          <p:cNvPr id="11" name="Rectangle 10">
            <a:extLst>
              <a:ext uri="{FF2B5EF4-FFF2-40B4-BE49-F238E27FC236}">
                <a16:creationId xmlns:a16="http://schemas.microsoft.com/office/drawing/2014/main" id="{EDA625D9-0E38-2AE1-EC51-E0D26A6B7BB4}"/>
              </a:ext>
            </a:extLst>
          </p:cNvPr>
          <p:cNvSpPr/>
          <p:nvPr/>
        </p:nvSpPr>
        <p:spPr>
          <a:xfrm>
            <a:off x="3862502" y="2496317"/>
            <a:ext cx="2996509" cy="3576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8A3A"/>
              </a:buClr>
              <a:buFont typeface="Arial" panose="020B0604020202020204" pitchFamily="34" charset="0"/>
              <a:buChar char="•"/>
            </a:pPr>
            <a:r>
              <a:rPr lang="en-AU" sz="1400">
                <a:solidFill>
                  <a:schemeClr val="bg1"/>
                </a:solidFill>
                <a:latin typeface="+mj-lt"/>
              </a:rPr>
              <a:t>Acceptance &amp; Refusal</a:t>
            </a:r>
          </a:p>
          <a:p>
            <a:pPr marL="285750" indent="-285750">
              <a:buClr>
                <a:srgbClr val="FF8A3A"/>
              </a:buClr>
              <a:buFont typeface="Arial" panose="020B0604020202020204" pitchFamily="34" charset="0"/>
              <a:buChar char="•"/>
            </a:pPr>
            <a:r>
              <a:rPr lang="en-AU" sz="1400">
                <a:solidFill>
                  <a:schemeClr val="bg1"/>
                </a:solidFill>
                <a:latin typeface="+mj-lt"/>
              </a:rPr>
              <a:t>Applying the Code: Professional vs. Organisations</a:t>
            </a:r>
          </a:p>
          <a:p>
            <a:pPr marL="285750" indent="-285750">
              <a:buClr>
                <a:srgbClr val="FF8A3A"/>
              </a:buClr>
              <a:buFont typeface="Arial" panose="020B0604020202020204" pitchFamily="34" charset="0"/>
              <a:buChar char="•"/>
            </a:pPr>
            <a:r>
              <a:rPr lang="en-AU" sz="1400">
                <a:solidFill>
                  <a:schemeClr val="bg1"/>
                </a:solidFill>
                <a:latin typeface="+mj-lt"/>
              </a:rPr>
              <a:t>Charitable Gaming Fundraising</a:t>
            </a:r>
          </a:p>
          <a:p>
            <a:pPr marL="285750" indent="-285750">
              <a:buClr>
                <a:srgbClr val="FF8A3A"/>
              </a:buClr>
              <a:buFont typeface="Arial" panose="020B0604020202020204" pitchFamily="34" charset="0"/>
              <a:buChar char="•"/>
            </a:pPr>
            <a:r>
              <a:rPr lang="en-AU" sz="1400">
                <a:solidFill>
                  <a:schemeClr val="bg1"/>
                </a:solidFill>
                <a:latin typeface="+mj-lt"/>
              </a:rPr>
              <a:t>Code Training Requirements</a:t>
            </a:r>
          </a:p>
          <a:p>
            <a:pPr marL="285750" indent="-285750">
              <a:buClr>
                <a:srgbClr val="FF8A3A"/>
              </a:buClr>
              <a:buFont typeface="Arial" panose="020B0604020202020204" pitchFamily="34" charset="0"/>
              <a:buChar char="•"/>
            </a:pPr>
            <a:r>
              <a:rPr lang="en-AU" sz="1400">
                <a:solidFill>
                  <a:schemeClr val="bg1"/>
                </a:solidFill>
                <a:latin typeface="+mj-lt"/>
              </a:rPr>
              <a:t>Complaint Handling by charities and not-for-profits</a:t>
            </a:r>
          </a:p>
          <a:p>
            <a:pPr marL="285750" indent="-285750">
              <a:buClr>
                <a:srgbClr val="FF8A3A"/>
              </a:buClr>
              <a:buFont typeface="Arial" panose="020B0604020202020204" pitchFamily="34" charset="0"/>
              <a:buChar char="•"/>
            </a:pPr>
            <a:r>
              <a:rPr lang="en-AU" sz="1400">
                <a:solidFill>
                  <a:schemeClr val="bg1"/>
                </a:solidFill>
                <a:latin typeface="+mj-lt"/>
              </a:rPr>
              <a:t>Digital Fundraising</a:t>
            </a:r>
          </a:p>
          <a:p>
            <a:pPr marL="285750" indent="-285750">
              <a:buClr>
                <a:srgbClr val="FF8A3A"/>
              </a:buClr>
              <a:buFont typeface="Arial" panose="020B0604020202020204" pitchFamily="34" charset="0"/>
              <a:buChar char="•"/>
            </a:pPr>
            <a:r>
              <a:rPr lang="en-AU" sz="1400">
                <a:solidFill>
                  <a:schemeClr val="bg1"/>
                </a:solidFill>
                <a:latin typeface="+mj-lt"/>
              </a:rPr>
              <a:t>Events Fundraising</a:t>
            </a:r>
          </a:p>
          <a:p>
            <a:pPr marL="285750" indent="-285750">
              <a:buClr>
                <a:srgbClr val="FF8A3A"/>
              </a:buClr>
              <a:buFont typeface="Arial" panose="020B0604020202020204" pitchFamily="34" charset="0"/>
              <a:buChar char="•"/>
            </a:pPr>
            <a:r>
              <a:rPr lang="en-AU" sz="1400">
                <a:solidFill>
                  <a:schemeClr val="bg1"/>
                </a:solidFill>
                <a:latin typeface="+mj-lt"/>
              </a:rPr>
              <a:t>Face to Face Fundraising</a:t>
            </a:r>
          </a:p>
          <a:p>
            <a:pPr marL="285750" indent="-285750">
              <a:buClr>
                <a:srgbClr val="FF8A3A"/>
              </a:buClr>
              <a:buFont typeface="Arial" panose="020B0604020202020204" pitchFamily="34" charset="0"/>
              <a:buChar char="•"/>
            </a:pPr>
            <a:r>
              <a:rPr lang="en-AU" sz="1400">
                <a:solidFill>
                  <a:schemeClr val="bg1"/>
                </a:solidFill>
                <a:latin typeface="+mj-lt"/>
              </a:rPr>
              <a:t>Fundraising and Natural Disasters</a:t>
            </a:r>
          </a:p>
          <a:p>
            <a:pPr marL="285750" indent="-285750">
              <a:buClr>
                <a:srgbClr val="FF8A3A"/>
              </a:buClr>
              <a:buFont typeface="Arial" panose="020B0604020202020204" pitchFamily="34" charset="0"/>
              <a:buChar char="•"/>
            </a:pPr>
            <a:r>
              <a:rPr lang="en-AU" sz="1400">
                <a:solidFill>
                  <a:schemeClr val="bg1"/>
                </a:solidFill>
                <a:latin typeface="+mj-lt"/>
              </a:rPr>
              <a:t>Fundraising and Younger People</a:t>
            </a:r>
          </a:p>
          <a:p>
            <a:pPr marL="285750" indent="-285750">
              <a:buClr>
                <a:srgbClr val="FF8A3A"/>
              </a:buClr>
              <a:buFont typeface="Arial" panose="020B0604020202020204" pitchFamily="34" charset="0"/>
              <a:buChar char="•"/>
            </a:pPr>
            <a:r>
              <a:rPr lang="en-AU" sz="1400">
                <a:solidFill>
                  <a:schemeClr val="bg1"/>
                </a:solidFill>
                <a:latin typeface="+mj-lt"/>
              </a:rPr>
              <a:t>Fundraising Supply Chain Governance</a:t>
            </a:r>
          </a:p>
        </p:txBody>
      </p:sp>
      <p:sp>
        <p:nvSpPr>
          <p:cNvPr id="12" name="Rectangle 11">
            <a:extLst>
              <a:ext uri="{FF2B5EF4-FFF2-40B4-BE49-F238E27FC236}">
                <a16:creationId xmlns:a16="http://schemas.microsoft.com/office/drawing/2014/main" id="{887C482E-66BA-01DF-9055-D03FA6BA06AC}"/>
              </a:ext>
            </a:extLst>
          </p:cNvPr>
          <p:cNvSpPr/>
          <p:nvPr/>
        </p:nvSpPr>
        <p:spPr>
          <a:xfrm>
            <a:off x="6943296" y="2496316"/>
            <a:ext cx="2996509" cy="3576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8A3A"/>
              </a:buClr>
              <a:buFont typeface="Arial" panose="020B0604020202020204" pitchFamily="34" charset="0"/>
              <a:buChar char="•"/>
            </a:pPr>
            <a:r>
              <a:rPr lang="en-AU" sz="1400">
                <a:solidFill>
                  <a:schemeClr val="bg1"/>
                </a:solidFill>
                <a:latin typeface="+mj-lt"/>
              </a:rPr>
              <a:t>Fundraising Supplier Relationships</a:t>
            </a:r>
          </a:p>
          <a:p>
            <a:pPr marL="285750" indent="-285750">
              <a:buClr>
                <a:srgbClr val="FF8A3A"/>
              </a:buClr>
              <a:buFont typeface="Arial" panose="020B0604020202020204" pitchFamily="34" charset="0"/>
              <a:buChar char="•"/>
            </a:pPr>
            <a:r>
              <a:rPr lang="en-AU" sz="1400">
                <a:solidFill>
                  <a:schemeClr val="bg1"/>
                </a:solidFill>
                <a:latin typeface="+mj-lt"/>
              </a:rPr>
              <a:t>Gifts in Wills &amp; Bequests</a:t>
            </a:r>
          </a:p>
          <a:p>
            <a:pPr marL="285750" indent="-285750">
              <a:buClr>
                <a:srgbClr val="FF8A3A"/>
              </a:buClr>
              <a:buFont typeface="Arial" panose="020B0604020202020204" pitchFamily="34" charset="0"/>
              <a:buChar char="•"/>
            </a:pPr>
            <a:r>
              <a:rPr lang="en-AU" sz="1400">
                <a:solidFill>
                  <a:schemeClr val="bg1"/>
                </a:solidFill>
                <a:latin typeface="+mj-lt"/>
              </a:rPr>
              <a:t>Grants Fundraising</a:t>
            </a:r>
          </a:p>
          <a:p>
            <a:pPr marL="285750" indent="-285750">
              <a:buClr>
                <a:srgbClr val="FF8A3A"/>
              </a:buClr>
              <a:buFont typeface="Arial" panose="020B0604020202020204" pitchFamily="34" charset="0"/>
              <a:buChar char="•"/>
            </a:pPr>
            <a:r>
              <a:rPr lang="en-AU" sz="1400">
                <a:solidFill>
                  <a:schemeClr val="bg1"/>
                </a:solidFill>
                <a:latin typeface="+mj-lt"/>
              </a:rPr>
              <a:t>In-Person Fundraising Post-COVID</a:t>
            </a:r>
          </a:p>
          <a:p>
            <a:pPr marL="285750" indent="-285750">
              <a:buClr>
                <a:srgbClr val="FF8A3A"/>
              </a:buClr>
              <a:buFont typeface="Arial" panose="020B0604020202020204" pitchFamily="34" charset="0"/>
              <a:buChar char="•"/>
            </a:pPr>
            <a:r>
              <a:rPr lang="en-AU" sz="1400">
                <a:solidFill>
                  <a:schemeClr val="bg1"/>
                </a:solidFill>
                <a:latin typeface="+mj-lt"/>
              </a:rPr>
              <a:t>Managing Communication Preferences in Fundraising</a:t>
            </a:r>
          </a:p>
          <a:p>
            <a:pPr marL="285750" indent="-285750">
              <a:buClr>
                <a:srgbClr val="FF8A3A"/>
              </a:buClr>
              <a:buFont typeface="Arial" panose="020B0604020202020204" pitchFamily="34" charset="0"/>
              <a:buChar char="•"/>
            </a:pPr>
            <a:r>
              <a:rPr lang="en-AU" sz="1400">
                <a:solidFill>
                  <a:schemeClr val="bg1"/>
                </a:solidFill>
                <a:latin typeface="+mj-lt"/>
              </a:rPr>
              <a:t>Overseas Aid Fundraising</a:t>
            </a:r>
          </a:p>
          <a:p>
            <a:pPr marL="285750" indent="-285750">
              <a:buClr>
                <a:srgbClr val="FF8A3A"/>
              </a:buClr>
              <a:buFont typeface="Arial" panose="020B0604020202020204" pitchFamily="34" charset="0"/>
              <a:buChar char="•"/>
            </a:pPr>
            <a:r>
              <a:rPr lang="en-AU" sz="1400">
                <a:solidFill>
                  <a:schemeClr val="bg1"/>
                </a:solidFill>
                <a:latin typeface="+mj-lt"/>
              </a:rPr>
              <a:t>People in Vulnerable Circumstances including Postcard</a:t>
            </a:r>
          </a:p>
          <a:p>
            <a:pPr marL="285750" indent="-285750">
              <a:buClr>
                <a:srgbClr val="FF8A3A"/>
              </a:buClr>
              <a:buFont typeface="Arial" panose="020B0604020202020204" pitchFamily="34" charset="0"/>
              <a:buChar char="•"/>
            </a:pPr>
            <a:r>
              <a:rPr lang="en-AU" sz="1400">
                <a:solidFill>
                  <a:schemeClr val="bg1"/>
                </a:solidFill>
                <a:latin typeface="+mj-lt"/>
              </a:rPr>
              <a:t>Promotional Materials</a:t>
            </a:r>
          </a:p>
          <a:p>
            <a:pPr marL="285750" indent="-285750">
              <a:buClr>
                <a:srgbClr val="FF8A3A"/>
              </a:buClr>
              <a:buFont typeface="Arial" panose="020B0604020202020204" pitchFamily="34" charset="0"/>
              <a:buChar char="•"/>
            </a:pPr>
            <a:r>
              <a:rPr lang="en-AU" sz="1400">
                <a:solidFill>
                  <a:schemeClr val="bg1"/>
                </a:solidFill>
                <a:latin typeface="+mj-lt"/>
              </a:rPr>
              <a:t>SMS and MMS</a:t>
            </a:r>
          </a:p>
          <a:p>
            <a:pPr marL="285750" indent="-285750">
              <a:buClr>
                <a:srgbClr val="FF8A3A"/>
              </a:buClr>
              <a:buFont typeface="Arial" panose="020B0604020202020204" pitchFamily="34" charset="0"/>
              <a:buChar char="•"/>
            </a:pPr>
            <a:r>
              <a:rPr lang="en-AU" sz="1400">
                <a:solidFill>
                  <a:schemeClr val="bg1"/>
                </a:solidFill>
                <a:latin typeface="+mj-lt"/>
              </a:rPr>
              <a:t>Telephone Fundraising</a:t>
            </a:r>
          </a:p>
          <a:p>
            <a:pPr marL="285750" indent="-285750">
              <a:buClr>
                <a:srgbClr val="FF8A3A"/>
              </a:buClr>
              <a:buFont typeface="Arial" panose="020B0604020202020204" pitchFamily="34" charset="0"/>
              <a:buChar char="•"/>
            </a:pPr>
            <a:r>
              <a:rPr lang="en-AU" sz="1400">
                <a:solidFill>
                  <a:schemeClr val="bg1"/>
                </a:solidFill>
                <a:latin typeface="+mj-lt"/>
              </a:rPr>
              <a:t>Workplace Giving</a:t>
            </a:r>
          </a:p>
        </p:txBody>
      </p:sp>
    </p:spTree>
    <p:extLst>
      <p:ext uri="{BB962C8B-B14F-4D97-AF65-F5344CB8AC3E}">
        <p14:creationId xmlns:p14="http://schemas.microsoft.com/office/powerpoint/2010/main" val="1784632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1F3E00-B670-41BA-B1E0-C63F51895ECB}"/>
              </a:ext>
            </a:extLst>
          </p:cNvPr>
          <p:cNvSpPr>
            <a:spLocks noGrp="1"/>
          </p:cNvSpPr>
          <p:nvPr>
            <p:ph type="sldNum" sz="quarter" idx="4"/>
          </p:nvPr>
        </p:nvSpPr>
        <p:spPr/>
        <p:txBody>
          <a:bodyPr/>
          <a:lstStyle/>
          <a:p>
            <a:fld id="{C5FB897B-24DD-4A82-808E-BC742D3B7DD4}" type="slidenum">
              <a:rPr lang="en-AU" smtClean="0"/>
              <a:pPr/>
              <a:t>8</a:t>
            </a:fld>
            <a:endParaRPr lang="en-AU"/>
          </a:p>
        </p:txBody>
      </p:sp>
      <p:sp>
        <p:nvSpPr>
          <p:cNvPr id="4" name="Content Placeholder 3">
            <a:extLst>
              <a:ext uri="{FF2B5EF4-FFF2-40B4-BE49-F238E27FC236}">
                <a16:creationId xmlns:a16="http://schemas.microsoft.com/office/drawing/2014/main" id="{458E1014-6245-4BE3-8390-7291A08333A5}"/>
              </a:ext>
            </a:extLst>
          </p:cNvPr>
          <p:cNvSpPr>
            <a:spLocks noGrp="1"/>
          </p:cNvSpPr>
          <p:nvPr>
            <p:ph sz="quarter" idx="10"/>
          </p:nvPr>
        </p:nvSpPr>
        <p:spPr>
          <a:xfrm>
            <a:off x="385277" y="1965692"/>
            <a:ext cx="5657972" cy="2385972"/>
          </a:xfrm>
        </p:spPr>
        <p:txBody>
          <a:bodyPr/>
          <a:lstStyle/>
          <a:p>
            <a:r>
              <a:rPr lang="en-US">
                <a:solidFill>
                  <a:srgbClr val="1E3D79"/>
                </a:solidFill>
                <a:latin typeface="+mj-lt"/>
                <a:cs typeface="Calibri" panose="020F0502020204030204" pitchFamily="34" charset="0"/>
              </a:rPr>
              <a:t>Raising and appealing for funds online through technology enabled means</a:t>
            </a:r>
          </a:p>
          <a:p>
            <a:r>
              <a:rPr lang="en-US">
                <a:solidFill>
                  <a:srgbClr val="1E3D79"/>
                </a:solidFill>
                <a:latin typeface="+mj-lt"/>
                <a:cs typeface="Calibri" panose="020F0502020204030204" pitchFamily="34" charset="0"/>
              </a:rPr>
              <a:t>Developed to assist FIA Members in complying with the FIA Code when conducting digital fundraising</a:t>
            </a:r>
          </a:p>
          <a:p>
            <a:pPr marL="131763" indent="0">
              <a:buNone/>
            </a:pPr>
            <a:r>
              <a:rPr lang="en-US">
                <a:solidFill>
                  <a:srgbClr val="1E3D79"/>
                </a:solidFill>
                <a:latin typeface="+mj-lt"/>
                <a:cs typeface="Calibri" panose="020F0502020204030204" pitchFamily="34" charset="0"/>
              </a:rPr>
              <a:t> </a:t>
            </a:r>
            <a:endParaRPr lang="en-US">
              <a:solidFill>
                <a:schemeClr val="tx1"/>
              </a:solidFill>
              <a:latin typeface="Calibri" panose="020F0502020204030204" pitchFamily="34" charset="0"/>
              <a:cs typeface="Calibri" panose="020F0502020204030204" pitchFamily="34" charset="0"/>
            </a:endParaRPr>
          </a:p>
        </p:txBody>
      </p:sp>
      <p:pic>
        <p:nvPicPr>
          <p:cNvPr id="8" name="Picture 7" descr="A picture containing text, person, computer, indoor&#10;&#10;Description automatically generated">
            <a:extLst>
              <a:ext uri="{FF2B5EF4-FFF2-40B4-BE49-F238E27FC236}">
                <a16:creationId xmlns:a16="http://schemas.microsoft.com/office/drawing/2014/main" id="{01879B5A-4045-2F82-15BC-2A533363B10C}"/>
              </a:ext>
            </a:extLst>
          </p:cNvPr>
          <p:cNvPicPr>
            <a:picLocks noChangeAspect="1"/>
          </p:cNvPicPr>
          <p:nvPr/>
        </p:nvPicPr>
        <p:blipFill rotWithShape="1">
          <a:blip r:embed="rId3">
            <a:extLst>
              <a:ext uri="{28A0092B-C50C-407E-A947-70E740481C1C}">
                <a14:useLocalDpi xmlns:a14="http://schemas.microsoft.com/office/drawing/2010/main" val="0"/>
              </a:ext>
            </a:extLst>
          </a:blip>
          <a:srcRect l="23402" r="19990"/>
          <a:stretch/>
        </p:blipFill>
        <p:spPr>
          <a:xfrm>
            <a:off x="6368716" y="1"/>
            <a:ext cx="5823284" cy="6857999"/>
          </a:xfrm>
          <a:prstGeom prst="rect">
            <a:avLst/>
          </a:prstGeom>
        </p:spPr>
      </p:pic>
      <p:sp>
        <p:nvSpPr>
          <p:cNvPr id="9" name="Title 1">
            <a:extLst>
              <a:ext uri="{FF2B5EF4-FFF2-40B4-BE49-F238E27FC236}">
                <a16:creationId xmlns:a16="http://schemas.microsoft.com/office/drawing/2014/main" id="{F597664F-D6F3-EE4A-703F-22796FED7B8A}"/>
              </a:ext>
            </a:extLst>
          </p:cNvPr>
          <p:cNvSpPr txBox="1">
            <a:spLocks/>
          </p:cNvSpPr>
          <p:nvPr/>
        </p:nvSpPr>
        <p:spPr>
          <a:xfrm>
            <a:off x="385278" y="330748"/>
            <a:ext cx="5657971" cy="1285875"/>
          </a:xfrm>
          <a:prstGeom prst="rect">
            <a:avLst/>
          </a:prstGeom>
        </p:spPr>
        <p:txBody>
          <a:bodyPr vert="horz" wrap="square" lIns="0" tIns="0" rIns="0" bIns="0" rtlCol="0" anchor="ctr">
            <a:normAutofit/>
          </a:bodyPr>
          <a:lstStyle>
            <a:lvl1pPr algn="l" defTabSz="914400" rtl="0" eaLnBrk="1" latinLnBrk="0" hangingPunct="1">
              <a:lnSpc>
                <a:spcPct val="90000"/>
              </a:lnSpc>
              <a:spcBef>
                <a:spcPct val="0"/>
              </a:spcBef>
              <a:buNone/>
              <a:defRPr lang="en-AU" sz="4000" b="1" kern="1200" dirty="0" smtClean="0">
                <a:solidFill>
                  <a:srgbClr val="1E3D79"/>
                </a:solidFill>
                <a:latin typeface="+mj-lt"/>
                <a:ea typeface="+mj-ea"/>
                <a:cs typeface="+mj-cs"/>
              </a:defRPr>
            </a:lvl1pPr>
          </a:lstStyle>
          <a:p>
            <a:pPr fontAlgn="auto">
              <a:spcAft>
                <a:spcPts val="0"/>
              </a:spcAft>
            </a:pPr>
            <a:r>
              <a:rPr lang="en-US" sz="3600"/>
              <a:t>Digital Fundraising Practice Note</a:t>
            </a:r>
          </a:p>
        </p:txBody>
      </p:sp>
    </p:spTree>
    <p:extLst>
      <p:ext uri="{BB962C8B-B14F-4D97-AF65-F5344CB8AC3E}">
        <p14:creationId xmlns:p14="http://schemas.microsoft.com/office/powerpoint/2010/main" val="32989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BAF803-1C65-4794-A70E-1245B8F5EFD2}"/>
              </a:ext>
            </a:extLst>
          </p:cNvPr>
          <p:cNvSpPr>
            <a:spLocks noGrp="1"/>
          </p:cNvSpPr>
          <p:nvPr>
            <p:ph idx="4294967295"/>
          </p:nvPr>
        </p:nvSpPr>
        <p:spPr>
          <a:xfrm>
            <a:off x="385279" y="1616623"/>
            <a:ext cx="11213304" cy="4289822"/>
          </a:xfrm>
        </p:spPr>
        <p:txBody>
          <a:bodyPr vert="horz" lIns="0" tIns="0" rIns="0" bIns="0" rtlCol="0" anchor="t">
            <a:noAutofit/>
          </a:bodyPr>
          <a:lstStyle/>
          <a:p>
            <a:pPr marL="131445" indent="0">
              <a:buNone/>
            </a:pPr>
            <a:r>
              <a:rPr lang="en-SG" b="1">
                <a:solidFill>
                  <a:srgbClr val="1E3D79"/>
                </a:solidFill>
                <a:latin typeface="+mj-lt"/>
              </a:rPr>
              <a:t>Avoiding Misrepresentation &amp; Maintaining Transparency</a:t>
            </a:r>
          </a:p>
          <a:p>
            <a:pPr marL="0" indent="0">
              <a:lnSpc>
                <a:spcPct val="107000"/>
              </a:lnSpc>
              <a:spcBef>
                <a:spcPts val="0"/>
              </a:spcBef>
              <a:spcAft>
                <a:spcPts val="0"/>
              </a:spcAft>
              <a:buNone/>
            </a:pPr>
            <a:r>
              <a:rPr lang="en-US" i="1">
                <a:solidFill>
                  <a:srgbClr val="1E3D79"/>
                </a:solidFill>
                <a:latin typeface="+mj-lt"/>
                <a:ea typeface="Calibri" panose="020F0502020204030204" pitchFamily="34" charset="0"/>
                <a:cs typeface="Garamond" panose="02020404030301010803" pitchFamily="18" charset="0"/>
              </a:rPr>
              <a:t>       </a:t>
            </a:r>
            <a:r>
              <a:rPr lang="en-US" i="1">
                <a:solidFill>
                  <a:srgbClr val="1E3D79"/>
                </a:solidFill>
                <a:effectLst/>
                <a:latin typeface="+mj-lt"/>
                <a:ea typeface="Calibri" panose="020F0502020204030204" pitchFamily="34" charset="0"/>
                <a:cs typeface="Garamond" panose="02020404030301010803" pitchFamily="18" charset="0"/>
              </a:rPr>
              <a:t>See </a:t>
            </a:r>
            <a:r>
              <a:rPr lang="en-US" i="1">
                <a:solidFill>
                  <a:srgbClr val="1E3D79"/>
                </a:solidFill>
                <a:latin typeface="+mj-lt"/>
                <a:ea typeface="Calibri" panose="020F0502020204030204" pitchFamily="34" charset="0"/>
                <a:cs typeface="Garamond" panose="02020404030301010803" pitchFamily="18" charset="0"/>
              </a:rPr>
              <a:t>Clause</a:t>
            </a:r>
            <a:r>
              <a:rPr lang="en-US" i="1">
                <a:solidFill>
                  <a:srgbClr val="1E3D79"/>
                </a:solidFill>
                <a:effectLst/>
                <a:latin typeface="+mj-lt"/>
                <a:ea typeface="Calibri" panose="020F0502020204030204" pitchFamily="34" charset="0"/>
                <a:cs typeface="Garamond" panose="02020404030301010803" pitchFamily="18" charset="0"/>
              </a:rPr>
              <a:t> 4.11 </a:t>
            </a:r>
            <a:r>
              <a:rPr lang="en-US" i="1">
                <a:solidFill>
                  <a:srgbClr val="1E3D79"/>
                </a:solidFill>
                <a:latin typeface="+mj-lt"/>
                <a:ea typeface="Calibri" panose="020F0502020204030204" pitchFamily="34" charset="0"/>
                <a:cs typeface="Garamond" panose="02020404030301010803" pitchFamily="18" charset="0"/>
              </a:rPr>
              <a:t>FIA</a:t>
            </a:r>
            <a:r>
              <a:rPr lang="en-US" i="1">
                <a:solidFill>
                  <a:srgbClr val="1E3D79"/>
                </a:solidFill>
                <a:effectLst/>
                <a:latin typeface="+mj-lt"/>
                <a:ea typeface="Calibri" panose="020F0502020204030204" pitchFamily="34" charset="0"/>
                <a:cs typeface="Garamond" panose="02020404030301010803" pitchFamily="18" charset="0"/>
              </a:rPr>
              <a:t> Code</a:t>
            </a:r>
            <a:r>
              <a:rPr lang="en-US" i="1">
                <a:solidFill>
                  <a:srgbClr val="1E3D79"/>
                </a:solidFill>
                <a:latin typeface="+mj-lt"/>
                <a:ea typeface="Calibri" panose="020F0502020204030204" pitchFamily="34" charset="0"/>
                <a:cs typeface="Garamond" panose="02020404030301010803" pitchFamily="18" charset="0"/>
              </a:rPr>
              <a:t> (promotional materials)</a:t>
            </a:r>
            <a:endParaRPr lang="en-US">
              <a:solidFill>
                <a:srgbClr val="1E3D79"/>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a:solidFill>
                  <a:srgbClr val="1E3D79"/>
                </a:solidFill>
                <a:effectLst/>
                <a:latin typeface="+mj-lt"/>
                <a:ea typeface="Calibri" panose="020F0502020204030204" pitchFamily="34" charset="0"/>
                <a:cs typeface="Times New Roman"/>
              </a:rPr>
              <a:t>Practices to Avoid </a:t>
            </a:r>
            <a:r>
              <a:rPr lang="en-US">
                <a:solidFill>
                  <a:srgbClr val="1E3D79"/>
                </a:solidFill>
                <a:effectLst/>
                <a:latin typeface="+mj-lt"/>
                <a:ea typeface="Calibri" panose="020F0502020204030204" pitchFamily="34" charset="0"/>
                <a:cs typeface="Times New Roman"/>
              </a:rPr>
              <a:t>(Clauses 1 &amp; 2 Digital Fundraising Practice Note)</a:t>
            </a:r>
          </a:p>
          <a:p>
            <a:pPr marL="0">
              <a:lnSpc>
                <a:spcPct val="107000"/>
              </a:lnSpc>
              <a:spcBef>
                <a:spcPts val="0"/>
              </a:spcBef>
            </a:pPr>
            <a:r>
              <a:rPr lang="en-US">
                <a:solidFill>
                  <a:srgbClr val="1E3D79"/>
                </a:solidFill>
                <a:effectLst/>
                <a:latin typeface="+mj-lt"/>
                <a:ea typeface="Calibri" panose="020F0502020204030204" pitchFamily="34" charset="0"/>
                <a:cs typeface="Garamond" panose="02020404030301010803" pitchFamily="18" charset="0"/>
              </a:rPr>
              <a:t>Using emotive language or images</a:t>
            </a:r>
            <a:r>
              <a:rPr lang="en-US">
                <a:solidFill>
                  <a:srgbClr val="1E3D79"/>
                </a:solidFill>
                <a:latin typeface="+mj-lt"/>
                <a:ea typeface="Calibri" panose="020F0502020204030204" pitchFamily="34" charset="0"/>
                <a:cs typeface="Garamond" panose="02020404030301010803" pitchFamily="18" charset="0"/>
              </a:rPr>
              <a:t> </a:t>
            </a:r>
            <a:endParaRPr lang="en-US">
              <a:solidFill>
                <a:srgbClr val="1E3D79"/>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a:solidFill>
                  <a:srgbClr val="1E3D79"/>
                </a:solidFill>
                <a:effectLst/>
                <a:latin typeface="+mj-lt"/>
                <a:ea typeface="Calibri" panose="020F0502020204030204" pitchFamily="34" charset="0"/>
                <a:cs typeface="Times New Roman"/>
              </a:rPr>
              <a:t>Misrepresenting the true purpose of a fundraising activity</a:t>
            </a:r>
          </a:p>
          <a:p>
            <a:pPr marL="0" marR="0">
              <a:lnSpc>
                <a:spcPct val="107000"/>
              </a:lnSpc>
              <a:spcBef>
                <a:spcPts val="0"/>
              </a:spcBef>
              <a:spcAft>
                <a:spcPts val="800"/>
              </a:spcAft>
            </a:pPr>
            <a:r>
              <a:rPr lang="en-US">
                <a:solidFill>
                  <a:srgbClr val="1E3D79"/>
                </a:solidFill>
                <a:latin typeface="+mj-lt"/>
                <a:ea typeface="Calibri" panose="020F0502020204030204" pitchFamily="34" charset="0"/>
                <a:cs typeface="Times New Roman"/>
              </a:rPr>
              <a:t>F</a:t>
            </a:r>
            <a:r>
              <a:rPr lang="en-US">
                <a:solidFill>
                  <a:srgbClr val="1E3D79"/>
                </a:solidFill>
                <a:effectLst/>
                <a:latin typeface="+mj-lt"/>
                <a:ea typeface="Calibri" panose="020F0502020204030204" pitchFamily="34" charset="0"/>
                <a:cs typeface="Times New Roman"/>
              </a:rPr>
              <a:t>ailing to disclose important information for informed decision making</a:t>
            </a:r>
          </a:p>
          <a:p>
            <a:pPr marL="0" marR="0">
              <a:lnSpc>
                <a:spcPct val="107000"/>
              </a:lnSpc>
              <a:spcBef>
                <a:spcPts val="0"/>
              </a:spcBef>
              <a:spcAft>
                <a:spcPts val="800"/>
              </a:spcAft>
            </a:pPr>
            <a:r>
              <a:rPr lang="en-US" b="0" i="0" u="none" strike="noStrike" baseline="0">
                <a:solidFill>
                  <a:srgbClr val="1E3D79"/>
                </a:solidFill>
                <a:latin typeface="+mj-lt"/>
              </a:rPr>
              <a:t>Making inaccurate statements about the specific Cause for which funds are being raised</a:t>
            </a:r>
            <a:endParaRPr lang="en-US">
              <a:solidFill>
                <a:srgbClr val="1E3D79"/>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SG" sz="2800">
              <a:solidFill>
                <a:schemeClr val="tx1"/>
              </a:solidFill>
            </a:endParaRPr>
          </a:p>
        </p:txBody>
      </p:sp>
      <p:sp>
        <p:nvSpPr>
          <p:cNvPr id="6" name="Title 1">
            <a:extLst>
              <a:ext uri="{FF2B5EF4-FFF2-40B4-BE49-F238E27FC236}">
                <a16:creationId xmlns:a16="http://schemas.microsoft.com/office/drawing/2014/main" id="{903C3ED0-A811-48F5-28BF-2EFB272B308B}"/>
              </a:ext>
            </a:extLst>
          </p:cNvPr>
          <p:cNvSpPr>
            <a:spLocks noGrp="1"/>
          </p:cNvSpPr>
          <p:nvPr>
            <p:ph type="title"/>
          </p:nvPr>
        </p:nvSpPr>
        <p:spPr>
          <a:xfrm>
            <a:off x="385279" y="330748"/>
            <a:ext cx="7679068" cy="1285875"/>
          </a:xfrm>
        </p:spPr>
        <p:txBody>
          <a:bodyPr wrap="square" anchor="ctr">
            <a:normAutofit/>
          </a:bodyPr>
          <a:lstStyle/>
          <a:p>
            <a:r>
              <a:rPr lang="en-US" sz="3600"/>
              <a:t>Digital Fundraising Practice Note</a:t>
            </a:r>
          </a:p>
        </p:txBody>
      </p:sp>
    </p:spTree>
    <p:extLst>
      <p:ext uri="{BB962C8B-B14F-4D97-AF65-F5344CB8AC3E}">
        <p14:creationId xmlns:p14="http://schemas.microsoft.com/office/powerpoint/2010/main" val="4283096180"/>
      </p:ext>
    </p:extLst>
  </p:cSld>
  <p:clrMapOvr>
    <a:masterClrMapping/>
  </p:clrMapOvr>
</p:sld>
</file>

<file path=ppt/theme/theme1.xml><?xml version="1.0" encoding="utf-8"?>
<a:theme xmlns:a="http://schemas.openxmlformats.org/drawingml/2006/main" name="FIA">
  <a:themeElements>
    <a:clrScheme name="FIA">
      <a:dk1>
        <a:sysClr val="windowText" lastClr="000000"/>
      </a:dk1>
      <a:lt1>
        <a:sysClr val="window" lastClr="FFFFFF"/>
      </a:lt1>
      <a:dk2>
        <a:srgbClr val="052460"/>
      </a:dk2>
      <a:lt2>
        <a:srgbClr val="F2F2F2"/>
      </a:lt2>
      <a:accent1>
        <a:srgbClr val="052460"/>
      </a:accent1>
      <a:accent2>
        <a:srgbClr val="F37121"/>
      </a:accent2>
      <a:accent3>
        <a:srgbClr val="93201E"/>
      </a:accent3>
      <a:accent4>
        <a:srgbClr val="FFD531"/>
      </a:accent4>
      <a:accent5>
        <a:srgbClr val="403764"/>
      </a:accent5>
      <a:accent6>
        <a:srgbClr val="0075C4"/>
      </a:accent6>
      <a:hlink>
        <a:srgbClr val="F37121"/>
      </a:hlink>
      <a:folHlink>
        <a:srgbClr val="403764"/>
      </a:folHlink>
    </a:clrScheme>
    <a:fontScheme name="FIA Internal">
      <a:majorFont>
        <a:latin typeface="Palatino Linotype"/>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A TAS State Event_December 2018" id="{22E25F1D-1D4E-4B4C-AE4F-664CC885ABE2}" vid="{D086E585-B43F-4369-8D95-8DBAA0DF087C}"/>
    </a:ext>
  </a:extLst>
</a:theme>
</file>

<file path=ppt/theme/theme2.xml><?xml version="1.0" encoding="utf-8"?>
<a:theme xmlns:a="http://schemas.openxmlformats.org/drawingml/2006/main" name="1_FIA">
  <a:themeElements>
    <a:clrScheme name="FIA">
      <a:dk1>
        <a:sysClr val="windowText" lastClr="000000"/>
      </a:dk1>
      <a:lt1>
        <a:sysClr val="window" lastClr="FFFFFF"/>
      </a:lt1>
      <a:dk2>
        <a:srgbClr val="052460"/>
      </a:dk2>
      <a:lt2>
        <a:srgbClr val="F2F2F2"/>
      </a:lt2>
      <a:accent1>
        <a:srgbClr val="052460"/>
      </a:accent1>
      <a:accent2>
        <a:srgbClr val="F37121"/>
      </a:accent2>
      <a:accent3>
        <a:srgbClr val="93201E"/>
      </a:accent3>
      <a:accent4>
        <a:srgbClr val="FFD531"/>
      </a:accent4>
      <a:accent5>
        <a:srgbClr val="403764"/>
      </a:accent5>
      <a:accent6>
        <a:srgbClr val="0075C4"/>
      </a:accent6>
      <a:hlink>
        <a:srgbClr val="F37121"/>
      </a:hlink>
      <a:folHlink>
        <a:srgbClr val="403764"/>
      </a:folHlink>
    </a:clrScheme>
    <a:fontScheme name="FIA">
      <a:majorFont>
        <a:latin typeface="Adobe Garamond Pro"/>
        <a:ea typeface=""/>
        <a:cs typeface=""/>
      </a:majorFont>
      <a:minorFont>
        <a:latin typeface="Adobe Garamon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A5454 - PPT Template.potx" id="{CF6D70EB-1B40-4782-8482-1CDE61C7CFFA}" vid="{0189B12C-43BC-43DF-AA5D-4D8BB7C6885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56A2285D850419A0A5F0256C36EAA" ma:contentTypeVersion="16" ma:contentTypeDescription="Create a new document." ma:contentTypeScope="" ma:versionID="a34bcd7588aeaeb0433fd7ec7fb39629">
  <xsd:schema xmlns:xsd="http://www.w3.org/2001/XMLSchema" xmlns:xs="http://www.w3.org/2001/XMLSchema" xmlns:p="http://schemas.microsoft.com/office/2006/metadata/properties" xmlns:ns2="a1f83262-6f6e-44bd-9977-f2f016828de7" xmlns:ns3="8702683b-2f29-4b9e-9823-3aae14fa044d" targetNamespace="http://schemas.microsoft.com/office/2006/metadata/properties" ma:root="true" ma:fieldsID="4c99ef5dff20e4d691a02720bcb90a8b" ns2:_="" ns3:_="">
    <xsd:import namespace="a1f83262-6f6e-44bd-9977-f2f016828de7"/>
    <xsd:import namespace="8702683b-2f29-4b9e-9823-3aae14fa04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f83262-6f6e-44bd-9977-f2f016828d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363f195-9f50-4f8a-b054-4910e534a0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02683b-2f29-4b9e-9823-3aae14fa04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edcfbdb-f875-489f-90db-7993ff057829}" ma:internalName="TaxCatchAll" ma:showField="CatchAllData" ma:web="8702683b-2f29-4b9e-9823-3aae14fa04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f83262-6f6e-44bd-9977-f2f016828de7">
      <Terms xmlns="http://schemas.microsoft.com/office/infopath/2007/PartnerControls"/>
    </lcf76f155ced4ddcb4097134ff3c332f>
    <TaxCatchAll xmlns="8702683b-2f29-4b9e-9823-3aae14fa044d" xsi:nil="true"/>
  </documentManagement>
</p:properties>
</file>

<file path=customXml/itemProps1.xml><?xml version="1.0" encoding="utf-8"?>
<ds:datastoreItem xmlns:ds="http://schemas.openxmlformats.org/officeDocument/2006/customXml" ds:itemID="{BF0854C5-7B24-4CAC-8160-E3CF7B7F6818}">
  <ds:schemaRefs>
    <ds:schemaRef ds:uri="8702683b-2f29-4b9e-9823-3aae14fa044d"/>
    <ds:schemaRef ds:uri="a1f83262-6f6e-44bd-9977-f2f016828d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42DD8D-6226-4237-9F21-2B6987AC2C66}">
  <ds:schemaRefs>
    <ds:schemaRef ds:uri="http://schemas.microsoft.com/sharepoint/v3/contenttype/forms"/>
  </ds:schemaRefs>
</ds:datastoreItem>
</file>

<file path=customXml/itemProps3.xml><?xml version="1.0" encoding="utf-8"?>
<ds:datastoreItem xmlns:ds="http://schemas.openxmlformats.org/officeDocument/2006/customXml" ds:itemID="{B7F7E823-BE92-4318-AD51-D242F6BFAD4D}">
  <ds:schemaRefs>
    <ds:schemaRef ds:uri="8702683b-2f29-4b9e-9823-3aae14fa044d"/>
    <ds:schemaRef ds:uri="a1f83262-6f6e-44bd-9977-f2f016828de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TotalTime>
  <Words>1274</Words>
  <Application>Microsoft Office PowerPoint</Application>
  <PresentationFormat>Widescreen</PresentationFormat>
  <Paragraphs>173</Paragraphs>
  <Slides>23</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Adobe Garamond Pro</vt:lpstr>
      <vt:lpstr>Adobe Garamond Pro Bold</vt:lpstr>
      <vt:lpstr>Arial</vt:lpstr>
      <vt:lpstr>Calibri</vt:lpstr>
      <vt:lpstr>Garamond</vt:lpstr>
      <vt:lpstr>Palatino Linotype</vt:lpstr>
      <vt:lpstr>Raleway</vt:lpstr>
      <vt:lpstr>Times New Roman</vt:lpstr>
      <vt:lpstr>Trebuchet MS</vt:lpstr>
      <vt:lpstr>FIA</vt:lpstr>
      <vt:lpstr>1_FIA</vt:lpstr>
      <vt:lpstr>PowerPoint Presentation</vt:lpstr>
      <vt:lpstr>Topics Covered</vt:lpstr>
      <vt:lpstr>The FIA Code</vt:lpstr>
      <vt:lpstr>The FIA Code</vt:lpstr>
      <vt:lpstr>PowerPoint Presentation</vt:lpstr>
      <vt:lpstr>Scope of the FIA Code</vt:lpstr>
      <vt:lpstr>FIA Code Practice Notes</vt:lpstr>
      <vt:lpstr>PowerPoint Presentation</vt:lpstr>
      <vt:lpstr>Digital Fundraising Practice Note</vt:lpstr>
      <vt:lpstr>Digital Fundraising Practice Note</vt:lpstr>
      <vt:lpstr>Digital Fundraising Practice Note</vt:lpstr>
      <vt:lpstr>Digital Fundraising Practice Note</vt:lpstr>
      <vt:lpstr>Digital Fundraising Practice Note</vt:lpstr>
      <vt:lpstr>Younger People and Fundraising Practice Note</vt:lpstr>
      <vt:lpstr>Younger People and Fundraising Practice Note</vt:lpstr>
      <vt:lpstr>Younger People and Fundraising Practice Note</vt:lpstr>
      <vt:lpstr>Younger People and Fundraising Practice Note</vt:lpstr>
      <vt:lpstr>Younger People and Fundraising Practice Note</vt:lpstr>
      <vt:lpstr>Younger People and Fundraising Practice Note</vt:lpstr>
      <vt:lpstr>PowerPoint Presentation</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FIA 2021 Plan</dc:title>
  <dc:creator>Katherine Raskob</dc:creator>
  <cp:lastModifiedBy>Martine L'Eveille</cp:lastModifiedBy>
  <cp:revision>3</cp:revision>
  <dcterms:created xsi:type="dcterms:W3CDTF">2021-02-05T00:05:46Z</dcterms:created>
  <dcterms:modified xsi:type="dcterms:W3CDTF">2022-12-05T22:50:12Z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0x010100A2C56A2285D850419A0A5F0256C36EAA</vt:lpwstr>
  </property>
  <property fmtid="{D5CDD505-2E9C-101B-9397-08002B2CF9AE}" pid="3" name="MediaServiceImageTags">
    <vt:lpwstr/>
  </property>
</Properties>
</file>