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A1A"/>
    <a:srgbClr val="FFEC96"/>
    <a:srgbClr val="FF6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E6F402-640E-42AF-9E4C-4007EE244429}" v="20" dt="2020-12-02T22:29:29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07" d="100"/>
          <a:sy n="107" d="100"/>
        </p:scale>
        <p:origin x="10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 Read" userId="67cb3fb7-5412-48ba-866b-7d512379c14e" providerId="ADAL" clId="{DA9B4532-AE42-417F-8007-348529A38211}"/>
    <pc:docChg chg="undo addSld delSld modSld">
      <pc:chgData name="Leah Read" userId="67cb3fb7-5412-48ba-866b-7d512379c14e" providerId="ADAL" clId="{DA9B4532-AE42-417F-8007-348529A38211}" dt="2020-11-27T04:50:27.982" v="134" actId="20577"/>
      <pc:docMkLst>
        <pc:docMk/>
      </pc:docMkLst>
      <pc:sldChg chg="del">
        <pc:chgData name="Leah Read" userId="67cb3fb7-5412-48ba-866b-7d512379c14e" providerId="ADAL" clId="{DA9B4532-AE42-417F-8007-348529A38211}" dt="2020-11-27T04:46:58.652" v="0" actId="2696"/>
        <pc:sldMkLst>
          <pc:docMk/>
          <pc:sldMk cId="226653970" sldId="257"/>
        </pc:sldMkLst>
      </pc:sldChg>
      <pc:sldChg chg="addSp modSp">
        <pc:chgData name="Leah Read" userId="67cb3fb7-5412-48ba-866b-7d512379c14e" providerId="ADAL" clId="{DA9B4532-AE42-417F-8007-348529A38211}" dt="2020-11-27T04:50:27.982" v="134" actId="20577"/>
        <pc:sldMkLst>
          <pc:docMk/>
          <pc:sldMk cId="1484108209" sldId="258"/>
        </pc:sldMkLst>
        <pc:spChg chg="mod">
          <ac:chgData name="Leah Read" userId="67cb3fb7-5412-48ba-866b-7d512379c14e" providerId="ADAL" clId="{DA9B4532-AE42-417F-8007-348529A38211}" dt="2020-11-27T04:50:27.982" v="134" actId="20577"/>
          <ac:spMkLst>
            <pc:docMk/>
            <pc:sldMk cId="1484108209" sldId="258"/>
            <ac:spMk id="5" creationId="{29688E49-481F-0A41-8E1D-308859D6822E}"/>
          </ac:spMkLst>
        </pc:spChg>
        <pc:spChg chg="add mod">
          <ac:chgData name="Leah Read" userId="67cb3fb7-5412-48ba-866b-7d512379c14e" providerId="ADAL" clId="{DA9B4532-AE42-417F-8007-348529A38211}" dt="2020-11-27T04:48:24.071" v="93" actId="20577"/>
          <ac:spMkLst>
            <pc:docMk/>
            <pc:sldMk cId="1484108209" sldId="258"/>
            <ac:spMk id="7" creationId="{F9D47EA7-E6A2-48D7-87A8-38FB3057ED08}"/>
          </ac:spMkLst>
        </pc:spChg>
      </pc:sldChg>
      <pc:sldChg chg="delSp modSp add del">
        <pc:chgData name="Leah Read" userId="67cb3fb7-5412-48ba-866b-7d512379c14e" providerId="ADAL" clId="{DA9B4532-AE42-417F-8007-348529A38211}" dt="2020-11-27T04:48:09.874" v="88" actId="2696"/>
        <pc:sldMkLst>
          <pc:docMk/>
          <pc:sldMk cId="5586290" sldId="259"/>
        </pc:sldMkLst>
        <pc:spChg chg="del mod">
          <ac:chgData name="Leah Read" userId="67cb3fb7-5412-48ba-866b-7d512379c14e" providerId="ADAL" clId="{DA9B4532-AE42-417F-8007-348529A38211}" dt="2020-11-27T04:47:44.706" v="78"/>
          <ac:spMkLst>
            <pc:docMk/>
            <pc:sldMk cId="5586290" sldId="259"/>
            <ac:spMk id="5" creationId="{ADF94DB6-3DCC-9D4E-90A7-1B78ACB1A4E7}"/>
          </ac:spMkLst>
        </pc:spChg>
      </pc:sldChg>
      <pc:sldChg chg="addSp delSp modSp">
        <pc:chgData name="Leah Read" userId="67cb3fb7-5412-48ba-866b-7d512379c14e" providerId="ADAL" clId="{DA9B4532-AE42-417F-8007-348529A38211}" dt="2020-11-27T04:48:06.949" v="87" actId="1076"/>
        <pc:sldMkLst>
          <pc:docMk/>
          <pc:sldMk cId="1409669769" sldId="260"/>
        </pc:sldMkLst>
        <pc:spChg chg="add del">
          <ac:chgData name="Leah Read" userId="67cb3fb7-5412-48ba-866b-7d512379c14e" providerId="ADAL" clId="{DA9B4532-AE42-417F-8007-348529A38211}" dt="2020-11-27T04:47:51.423" v="80"/>
          <ac:spMkLst>
            <pc:docMk/>
            <pc:sldMk cId="1409669769" sldId="260"/>
            <ac:spMk id="2" creationId="{6494F841-A9E1-4BA5-965F-C903A33D62EA}"/>
          </ac:spMkLst>
        </pc:spChg>
        <pc:spChg chg="add mod">
          <ac:chgData name="Leah Read" userId="67cb3fb7-5412-48ba-866b-7d512379c14e" providerId="ADAL" clId="{DA9B4532-AE42-417F-8007-348529A38211}" dt="2020-11-27T04:48:06.949" v="87" actId="1076"/>
          <ac:spMkLst>
            <pc:docMk/>
            <pc:sldMk cId="1409669769" sldId="260"/>
            <ac:spMk id="3" creationId="{90FDB851-D11B-4BD4-9BEB-EB8A08C26BCB}"/>
          </ac:spMkLst>
        </pc:spChg>
      </pc:sldChg>
    </pc:docChg>
  </pc:docChgLst>
  <pc:docChgLst>
    <pc:chgData name="Leah Read" userId="67cb3fb7-5412-48ba-866b-7d512379c14e" providerId="ADAL" clId="{30E6F402-640E-42AF-9E4C-4007EE244429}"/>
    <pc:docChg chg="undo custSel addSld delSld modSld sldOrd">
      <pc:chgData name="Leah Read" userId="67cb3fb7-5412-48ba-866b-7d512379c14e" providerId="ADAL" clId="{30E6F402-640E-42AF-9E4C-4007EE244429}" dt="2020-12-02T22:29:43.647" v="101" actId="2696"/>
      <pc:docMkLst>
        <pc:docMk/>
      </pc:docMkLst>
      <pc:sldChg chg="addSp delSp modSp del">
        <pc:chgData name="Leah Read" userId="67cb3fb7-5412-48ba-866b-7d512379c14e" providerId="ADAL" clId="{30E6F402-640E-42AF-9E4C-4007EE244429}" dt="2020-12-02T22:29:43.647" v="101" actId="2696"/>
        <pc:sldMkLst>
          <pc:docMk/>
          <pc:sldMk cId="1484108209" sldId="258"/>
        </pc:sldMkLst>
        <pc:spChg chg="del mod">
          <ac:chgData name="Leah Read" userId="67cb3fb7-5412-48ba-866b-7d512379c14e" providerId="ADAL" clId="{30E6F402-640E-42AF-9E4C-4007EE244429}" dt="2020-12-02T22:29:23.595" v="98"/>
          <ac:spMkLst>
            <pc:docMk/>
            <pc:sldMk cId="1484108209" sldId="258"/>
            <ac:spMk id="5" creationId="{29688E49-481F-0A41-8E1D-308859D6822E}"/>
          </ac:spMkLst>
        </pc:spChg>
        <pc:spChg chg="mod">
          <ac:chgData name="Leah Read" userId="67cb3fb7-5412-48ba-866b-7d512379c14e" providerId="ADAL" clId="{30E6F402-640E-42AF-9E4C-4007EE244429}" dt="2020-12-02T03:33:51.907" v="76" actId="1076"/>
          <ac:spMkLst>
            <pc:docMk/>
            <pc:sldMk cId="1484108209" sldId="258"/>
            <ac:spMk id="6" creationId="{15E08141-F828-7747-B7F6-958C4D7DFCDB}"/>
          </ac:spMkLst>
        </pc:spChg>
        <pc:spChg chg="mod">
          <ac:chgData name="Leah Read" userId="67cb3fb7-5412-48ba-866b-7d512379c14e" providerId="ADAL" clId="{30E6F402-640E-42AF-9E4C-4007EE244429}" dt="2020-12-02T03:33:54.598" v="77" actId="1076"/>
          <ac:spMkLst>
            <pc:docMk/>
            <pc:sldMk cId="1484108209" sldId="258"/>
            <ac:spMk id="7" creationId="{F9D47EA7-E6A2-48D7-87A8-38FB3057ED08}"/>
          </ac:spMkLst>
        </pc:spChg>
        <pc:spChg chg="add mod">
          <ac:chgData name="Leah Read" userId="67cb3fb7-5412-48ba-866b-7d512379c14e" providerId="ADAL" clId="{30E6F402-640E-42AF-9E4C-4007EE244429}" dt="2020-12-02T03:33:29.377" v="67" actId="20577"/>
          <ac:spMkLst>
            <pc:docMk/>
            <pc:sldMk cId="1484108209" sldId="258"/>
            <ac:spMk id="9" creationId="{5AB80F52-41DD-4D8E-BF26-49602526256A}"/>
          </ac:spMkLst>
        </pc:spChg>
        <pc:picChg chg="add del mod">
          <ac:chgData name="Leah Read" userId="67cb3fb7-5412-48ba-866b-7d512379c14e" providerId="ADAL" clId="{30E6F402-640E-42AF-9E4C-4007EE244429}" dt="2020-12-02T22:28:06.623" v="84"/>
          <ac:picMkLst>
            <pc:docMk/>
            <pc:sldMk cId="1484108209" sldId="258"/>
            <ac:picMk id="3" creationId="{7489D886-CA49-4D5A-B036-217FE89DB5C0}"/>
          </ac:picMkLst>
        </pc:picChg>
      </pc:sldChg>
      <pc:sldChg chg="addSp modSp add ord">
        <pc:chgData name="Leah Read" userId="67cb3fb7-5412-48ba-866b-7d512379c14e" providerId="ADAL" clId="{30E6F402-640E-42AF-9E4C-4007EE244429}" dt="2020-12-02T22:29:29.114" v="100" actId="207"/>
        <pc:sldMkLst>
          <pc:docMk/>
          <pc:sldMk cId="5586290" sldId="259"/>
        </pc:sldMkLst>
        <pc:spChg chg="mod">
          <ac:chgData name="Leah Read" userId="67cb3fb7-5412-48ba-866b-7d512379c14e" providerId="ADAL" clId="{30E6F402-640E-42AF-9E4C-4007EE244429}" dt="2020-12-02T22:29:29.114" v="100" actId="207"/>
          <ac:spMkLst>
            <pc:docMk/>
            <pc:sldMk cId="5586290" sldId="259"/>
            <ac:spMk id="5" creationId="{ADF94DB6-3DCC-9D4E-90A7-1B78ACB1A4E7}"/>
          </ac:spMkLst>
        </pc:spChg>
        <pc:spChg chg="mod">
          <ac:chgData name="Leah Read" userId="67cb3fb7-5412-48ba-866b-7d512379c14e" providerId="ADAL" clId="{30E6F402-640E-42AF-9E4C-4007EE244429}" dt="2020-12-02T22:28:15.865" v="87" actId="1076"/>
          <ac:spMkLst>
            <pc:docMk/>
            <pc:sldMk cId="5586290" sldId="259"/>
            <ac:spMk id="6" creationId="{13DAA8FF-48C3-C24C-9EE8-FAFEDB1548AA}"/>
          </ac:spMkLst>
        </pc:spChg>
        <pc:spChg chg="mod">
          <ac:chgData name="Leah Read" userId="67cb3fb7-5412-48ba-866b-7d512379c14e" providerId="ADAL" clId="{30E6F402-640E-42AF-9E4C-4007EE244429}" dt="2020-12-02T22:28:19.772" v="89" actId="1076"/>
          <ac:spMkLst>
            <pc:docMk/>
            <pc:sldMk cId="5586290" sldId="259"/>
            <ac:spMk id="7" creationId="{1058A6B0-1C35-4638-856E-9258D711F7D7}"/>
          </ac:spMkLst>
        </pc:spChg>
        <pc:spChg chg="add mod">
          <ac:chgData name="Leah Read" userId="67cb3fb7-5412-48ba-866b-7d512379c14e" providerId="ADAL" clId="{30E6F402-640E-42AF-9E4C-4007EE244429}" dt="2020-12-02T22:29:05.566" v="94" actId="1076"/>
          <ac:spMkLst>
            <pc:docMk/>
            <pc:sldMk cId="5586290" sldId="259"/>
            <ac:spMk id="10" creationId="{9DA3562D-83AC-48A1-8BAF-619EE50B96EF}"/>
          </ac:spMkLst>
        </pc:spChg>
        <pc:picChg chg="add mod">
          <ac:chgData name="Leah Read" userId="67cb3fb7-5412-48ba-866b-7d512379c14e" providerId="ADAL" clId="{30E6F402-640E-42AF-9E4C-4007EE244429}" dt="2020-12-02T22:29:08.132" v="95" actId="1076"/>
          <ac:picMkLst>
            <pc:docMk/>
            <pc:sldMk cId="5586290" sldId="259"/>
            <ac:picMk id="9" creationId="{8388F257-E8CD-4E6F-BDD0-0832B30F543D}"/>
          </ac:picMkLst>
        </pc:picChg>
      </pc:sldChg>
      <pc:sldChg chg="addSp delSp">
        <pc:chgData name="Leah Read" userId="67cb3fb7-5412-48ba-866b-7d512379c14e" providerId="ADAL" clId="{30E6F402-640E-42AF-9E4C-4007EE244429}" dt="2020-12-02T22:27:47.065" v="81" actId="478"/>
        <pc:sldMkLst>
          <pc:docMk/>
          <pc:sldMk cId="1409669769" sldId="260"/>
        </pc:sldMkLst>
        <pc:spChg chg="add del">
          <ac:chgData name="Leah Read" userId="67cb3fb7-5412-48ba-866b-7d512379c14e" providerId="ADAL" clId="{30E6F402-640E-42AF-9E4C-4007EE244429}" dt="2020-12-02T22:27:47.065" v="81" actId="478"/>
          <ac:spMkLst>
            <pc:docMk/>
            <pc:sldMk cId="1409669769" sldId="260"/>
            <ac:spMk id="2" creationId="{F73BFFA2-CC25-4A9D-BD35-8A7B8F4DEDE4}"/>
          </ac:spMkLst>
        </pc:spChg>
        <pc:spChg chg="del">
          <ac:chgData name="Leah Read" userId="67cb3fb7-5412-48ba-866b-7d512379c14e" providerId="ADAL" clId="{30E6F402-640E-42AF-9E4C-4007EE244429}" dt="2020-12-02T22:27:36.046" v="79" actId="478"/>
          <ac:spMkLst>
            <pc:docMk/>
            <pc:sldMk cId="1409669769" sldId="260"/>
            <ac:spMk id="3" creationId="{90FDB851-D11B-4BD4-9BEB-EB8A08C26BCB}"/>
          </ac:spMkLst>
        </pc:spChg>
      </pc:sldChg>
      <pc:sldChg chg="addSp modSp">
        <pc:chgData name="Leah Read" userId="67cb3fb7-5412-48ba-866b-7d512379c14e" providerId="ADAL" clId="{30E6F402-640E-42AF-9E4C-4007EE244429}" dt="2020-12-02T03:33:07.462" v="52" actId="1076"/>
        <pc:sldMkLst>
          <pc:docMk/>
          <pc:sldMk cId="987749860" sldId="261"/>
        </pc:sldMkLst>
        <pc:spChg chg="add mod">
          <ac:chgData name="Leah Read" userId="67cb3fb7-5412-48ba-866b-7d512379c14e" providerId="ADAL" clId="{30E6F402-640E-42AF-9E4C-4007EE244429}" dt="2020-12-02T03:32:26.155" v="42" actId="14100"/>
          <ac:spMkLst>
            <pc:docMk/>
            <pc:sldMk cId="987749860" sldId="261"/>
            <ac:spMk id="4" creationId="{659FC0E0-BA70-4C00-9C49-E7475AE3220D}"/>
          </ac:spMkLst>
        </pc:spChg>
        <pc:picChg chg="mod">
          <ac:chgData name="Leah Read" userId="67cb3fb7-5412-48ba-866b-7d512379c14e" providerId="ADAL" clId="{30E6F402-640E-42AF-9E4C-4007EE244429}" dt="2020-12-02T03:32:57.656" v="49" actId="1076"/>
          <ac:picMkLst>
            <pc:docMk/>
            <pc:sldMk cId="987749860" sldId="261"/>
            <ac:picMk id="3" creationId="{4444B0C3-E648-0343-A91F-34F331E1371B}"/>
          </ac:picMkLst>
        </pc:picChg>
        <pc:picChg chg="add mod">
          <ac:chgData name="Leah Read" userId="67cb3fb7-5412-48ba-866b-7d512379c14e" providerId="ADAL" clId="{30E6F402-640E-42AF-9E4C-4007EE244429}" dt="2020-12-02T03:33:07.462" v="52" actId="1076"/>
          <ac:picMkLst>
            <pc:docMk/>
            <pc:sldMk cId="987749860" sldId="261"/>
            <ac:picMk id="5" creationId="{5FBD0C12-661A-461A-B9E5-E16790FBD8D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17C8-7D54-0A49-B0C6-A65072AE4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2350BC-709E-8245-AA19-22232782C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1640-FED2-F54B-81C8-DD1FD37BF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14E-1A16-E946-BC8F-46784FD8258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B3578-FBC9-A94C-96C8-09D0C2E0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5F81A-867F-E042-B369-0FACBCD3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1D27-F084-7E4A-BDE4-BE06EDA40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34ABB-A98C-3A47-9C1C-74950D151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56A41-DF47-D142-8036-3771201A1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0E035-1FC4-F14D-A95B-686B3F8E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14E-1A16-E946-BC8F-46784FD8258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F60AD-6A67-4745-BB3E-32821B317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1A351-0D00-D44C-B823-6CFF5BAA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1D27-F084-7E4A-BDE4-BE06EDA40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2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CAF47-832A-0146-97E8-467FBB0FEE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F28969-61E7-8541-B428-54D743B09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B7699-3585-DD45-833E-D7C38E560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14E-1A16-E946-BC8F-46784FD8258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31B2D-E774-F94E-A818-6D6E76316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63AB-E62B-FF47-8BE8-F90F6E24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1D27-F084-7E4A-BDE4-BE06EDA40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A323D-FC06-034D-863D-5736A5B03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1B8FB-35FC-0244-8B9B-62C01AF0E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7FFA8-D72F-7E48-B119-D851BA1D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14E-1A16-E946-BC8F-46784FD8258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EB8F3-7C93-5F46-9097-6DB89BD3A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4D7C5-7ED1-1848-82EE-5A6896DC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1D27-F084-7E4A-BDE4-BE06EDA40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D9D28-5A54-104C-81A0-9D1AEB44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A822D-39FE-7742-9D01-D5CD70711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F548E-3A3C-E946-BDB6-E5EE54144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14E-1A16-E946-BC8F-46784FD8258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AB838-8873-7D4D-834C-7D64FBA31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A4C29-C51C-1A4A-AFC0-DBE4560D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1D27-F084-7E4A-BDE4-BE06EDA40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2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D117-5336-EB4D-A872-46CF8F69A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6E55F-D0D4-324E-BD93-40085AB01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8363E-AC6D-3544-B8E7-528169BB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EF470-05E2-844D-A956-77734A7B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14E-1A16-E946-BC8F-46784FD8258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E41F3-7D56-7C48-B598-88CD70D7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CAE23-528F-5041-BD48-B40DF0F7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1D27-F084-7E4A-BDE4-BE06EDA40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1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F9C87-1552-474D-99EA-7A279B4A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D5E51-505D-924F-99A0-DE8E7C072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187AC-241E-D44C-993A-54CCE31FF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F9225E-A694-5E40-B0A5-7663C8087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25C4A-DC7C-9C40-A674-A1057EE2B0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0258D4-58B7-8146-A156-060357B6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14E-1A16-E946-BC8F-46784FD8258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93C731-E309-D642-BA1C-F2DC7D85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BBC86D-BC52-8A42-8DE7-D9AAC945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1D27-F084-7E4A-BDE4-BE06EDA40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1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F309-1FE5-384F-81CC-B398F456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02CAAB-5CD5-2C48-9A56-CFB512E2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14E-1A16-E946-BC8F-46784FD8258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D355A-ED8F-524E-8098-D9E32FB24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5E1F4-AFD4-3E4D-A4DF-31C88958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1D27-F084-7E4A-BDE4-BE06EDA40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6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5D6309-F93D-C946-8484-B58C9EDE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14E-1A16-E946-BC8F-46784FD8258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99874-EB9C-3E47-9063-A4BF53A3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855A6-CF53-9F4D-9430-0B5C26F4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1D27-F084-7E4A-BDE4-BE06EDA40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0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23695-BD2A-EE4C-8E02-DB5C3950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1BDFE-72AE-1548-AA87-09B2296AD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572DC-081B-6F43-803A-D42949BB4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D9209-6A46-244E-9392-479E261CE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14E-1A16-E946-BC8F-46784FD8258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6B8F7-780E-D24F-BF3D-2802F9048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93F6A-C28C-BC40-8D11-6E3C886E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1D27-F084-7E4A-BDE4-BE06EDA40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7C3C8-5A7C-D646-BB4B-D5FE39CC6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69E09-46DF-3E4D-818D-F3349B6C63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70FE3-736C-1B4B-86CD-36A0E5623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551BC-2FF5-BE41-A711-302AB38F5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14E-1A16-E946-BC8F-46784FD8258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C685A-A5B5-694D-8E0A-8E842FF79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F187A-452A-0844-9604-FEF0CC34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1D27-F084-7E4A-BDE4-BE06EDA40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5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9D42F-DE39-8441-AF03-36E910A8B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AB429-0D05-314A-8915-AF3D5BD05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8BEB1-A1E9-AD4B-8C85-0E2FE38AE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D114E-1A16-E946-BC8F-46784FD8258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C445B-6357-AE45-AFCF-159C175CE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56029-662A-5D46-8B37-79E0A5E1E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21D27-F084-7E4A-BDE4-BE06EDA40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0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6840D-0C88-624E-9AF9-E887248BB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44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CE50E9-BB9D-0B41-91E4-6CCF60C7F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910DA2-DDAD-7A45-8F7A-9D924DE2089C}"/>
              </a:ext>
            </a:extLst>
          </p:cNvPr>
          <p:cNvSpPr txBox="1"/>
          <p:nvPr/>
        </p:nvSpPr>
        <p:spPr>
          <a:xfrm>
            <a:off x="528320" y="1302906"/>
            <a:ext cx="6776720" cy="2710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40"/>
              </a:lnSpc>
            </a:pPr>
            <a:r>
              <a:rPr lang="en-US" sz="6500" b="1" dirty="0">
                <a:solidFill>
                  <a:srgbClr val="FF6725"/>
                </a:solidFill>
                <a:latin typeface="Helvetica Black" pitchFamily="2" charset="0"/>
              </a:rPr>
              <a:t>SESSION</a:t>
            </a:r>
            <a:br>
              <a:rPr lang="en-US" sz="6500" b="1" dirty="0">
                <a:solidFill>
                  <a:srgbClr val="FF6725"/>
                </a:solidFill>
                <a:latin typeface="Helvetica Black" pitchFamily="2" charset="0"/>
              </a:rPr>
            </a:br>
            <a:r>
              <a:rPr lang="en-US" sz="6500" b="1" dirty="0">
                <a:solidFill>
                  <a:srgbClr val="FF6725"/>
                </a:solidFill>
                <a:latin typeface="Helvetica Black" pitchFamily="2" charset="0"/>
              </a:rPr>
              <a:t>TITLE GOES</a:t>
            </a:r>
          </a:p>
          <a:p>
            <a:pPr>
              <a:lnSpc>
                <a:spcPts val="6840"/>
              </a:lnSpc>
            </a:pPr>
            <a:r>
              <a:rPr lang="en-US" sz="6500" b="1" dirty="0">
                <a:solidFill>
                  <a:srgbClr val="FF6725"/>
                </a:solidFill>
                <a:latin typeface="Helvetica Black" pitchFamily="2" charset="0"/>
              </a:rPr>
              <a:t>HERE.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94DB6-3DCC-9D4E-90A7-1B78ACB1A4E7}"/>
              </a:ext>
            </a:extLst>
          </p:cNvPr>
          <p:cNvSpPr txBox="1"/>
          <p:nvPr/>
        </p:nvSpPr>
        <p:spPr>
          <a:xfrm>
            <a:off x="528320" y="5163317"/>
            <a:ext cx="4304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 Light" pitchFamily="2" charset="0"/>
              </a:rPr>
              <a:t>LEADERSHIP &amp; STRATEGIC PARTNERSHIPS TRACK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DAA8FF-48C3-C24C-9EE8-FAFEDB1548AA}"/>
              </a:ext>
            </a:extLst>
          </p:cNvPr>
          <p:cNvSpPr txBox="1"/>
          <p:nvPr/>
        </p:nvSpPr>
        <p:spPr>
          <a:xfrm>
            <a:off x="528320" y="4391966"/>
            <a:ext cx="2840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 Light" pitchFamily="2" charset="0"/>
              </a:rPr>
              <a:t>&lt;SPEAKER NAME GOES HERE&gt;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58A6B0-1C35-4638-856E-9258D711F7D7}"/>
              </a:ext>
            </a:extLst>
          </p:cNvPr>
          <p:cNvSpPr txBox="1"/>
          <p:nvPr/>
        </p:nvSpPr>
        <p:spPr>
          <a:xfrm>
            <a:off x="528320" y="4699743"/>
            <a:ext cx="2609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 Light" pitchFamily="2" charset="0"/>
              </a:rPr>
              <a:t>&lt;SPEAKER ORG GOES HERE&gt;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8388F257-E8CD-4E6F-BDD0-0832B30F54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8741" y="5769130"/>
            <a:ext cx="1988860" cy="10262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A3562D-83AC-48A1-8BAF-619EE50B96EF}"/>
              </a:ext>
            </a:extLst>
          </p:cNvPr>
          <p:cNvSpPr txBox="1"/>
          <p:nvPr/>
        </p:nvSpPr>
        <p:spPr>
          <a:xfrm>
            <a:off x="528320" y="6168478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 Light" pitchFamily="2" charset="0"/>
              </a:rPr>
              <a:t>SPONSORED BY</a:t>
            </a:r>
          </a:p>
        </p:txBody>
      </p:sp>
    </p:spTree>
    <p:extLst>
      <p:ext uri="{BB962C8B-B14F-4D97-AF65-F5344CB8AC3E}">
        <p14:creationId xmlns:p14="http://schemas.microsoft.com/office/powerpoint/2010/main" val="558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49E8D2-4503-3A44-A7C2-A2A4A9C3A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439306"/>
            <a:ext cx="11357046" cy="60452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9C20DF-BFE2-A84F-BA0B-F726393E9064}"/>
              </a:ext>
            </a:extLst>
          </p:cNvPr>
          <p:cNvSpPr txBox="1"/>
          <p:nvPr/>
        </p:nvSpPr>
        <p:spPr>
          <a:xfrm>
            <a:off x="548640" y="439306"/>
            <a:ext cx="67767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600" b="1" dirty="0">
                <a:solidFill>
                  <a:srgbClr val="181A1A"/>
                </a:solidFill>
                <a:latin typeface="Helvetica Black" pitchFamily="2" charset="0"/>
              </a:rPr>
              <a:t>TITLE GOES</a:t>
            </a:r>
          </a:p>
          <a:p>
            <a:pPr>
              <a:lnSpc>
                <a:spcPts val="2800"/>
              </a:lnSpc>
            </a:pPr>
            <a:r>
              <a:rPr lang="en-US" sz="2600" b="1" dirty="0">
                <a:solidFill>
                  <a:srgbClr val="181A1A"/>
                </a:solidFill>
                <a:latin typeface="Helvetica Black" pitchFamily="2" charset="0"/>
              </a:rPr>
              <a:t>HERE OLUPTA</a:t>
            </a:r>
          </a:p>
          <a:p>
            <a:pPr>
              <a:lnSpc>
                <a:spcPts val="2800"/>
              </a:lnSpc>
            </a:pPr>
            <a:r>
              <a:rPr lang="en-US" sz="2600" b="1" dirty="0">
                <a:solidFill>
                  <a:srgbClr val="181A1A"/>
                </a:solidFill>
                <a:latin typeface="Helvetica Black" pitchFamily="2" charset="0"/>
              </a:rPr>
              <a:t>VOLUPTA</a:t>
            </a:r>
          </a:p>
        </p:txBody>
      </p:sp>
    </p:spTree>
    <p:extLst>
      <p:ext uri="{BB962C8B-B14F-4D97-AF65-F5344CB8AC3E}">
        <p14:creationId xmlns:p14="http://schemas.microsoft.com/office/powerpoint/2010/main" val="1409669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44B0C3-E648-0343-A91F-34F331E13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9FC0E0-BA70-4C00-9C49-E7475AE3220D}"/>
              </a:ext>
            </a:extLst>
          </p:cNvPr>
          <p:cNvSpPr txBox="1"/>
          <p:nvPr/>
        </p:nvSpPr>
        <p:spPr>
          <a:xfrm>
            <a:off x="7055224" y="2627020"/>
            <a:ext cx="4491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Light" pitchFamily="2" charset="0"/>
              </a:rPr>
              <a:t>LEADERSHIP &amp; STRATEGIC PARTNERSHIPS TRACK</a:t>
            </a:r>
          </a:p>
          <a:p>
            <a:pPr algn="ctr"/>
            <a:r>
              <a:rPr lang="en-US" sz="1600" dirty="0">
                <a:latin typeface="Helvetica Light" pitchFamily="2" charset="0"/>
              </a:rPr>
              <a:t>SPONSORED BY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FBD0C12-661A-461A-B9E5-E16790FBD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979" y="3637082"/>
            <a:ext cx="2661501" cy="137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49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45C9CA2585242B3B1D1B7A5F25ADF" ma:contentTypeVersion="12" ma:contentTypeDescription="Create a new document." ma:contentTypeScope="" ma:versionID="e5aed0f411d5749e222bc7dab6d36a62">
  <xsd:schema xmlns:xsd="http://www.w3.org/2001/XMLSchema" xmlns:xs="http://www.w3.org/2001/XMLSchema" xmlns:p="http://schemas.microsoft.com/office/2006/metadata/properties" xmlns:ns2="8702683b-2f29-4b9e-9823-3aae14fa044d" xmlns:ns3="bebaf924-86d0-47cd-bfc6-9065b28afe08" targetNamespace="http://schemas.microsoft.com/office/2006/metadata/properties" ma:root="true" ma:fieldsID="d40f36a6b05d3236e31929e7ba0fb4a9" ns2:_="" ns3:_="">
    <xsd:import namespace="8702683b-2f29-4b9e-9823-3aae14fa044d"/>
    <xsd:import namespace="bebaf924-86d0-47cd-bfc6-9065b28afe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2683b-2f29-4b9e-9823-3aae14fa044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af924-86d0-47cd-bfc6-9065b28afe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6EDDC1-C911-4B50-853A-5ED786E3B8B0}">
  <ds:schemaRefs>
    <ds:schemaRef ds:uri="http://purl.org/dc/terms/"/>
    <ds:schemaRef ds:uri="http://schemas.openxmlformats.org/package/2006/metadata/core-properties"/>
    <ds:schemaRef ds:uri="http://purl.org/dc/dcmitype/"/>
    <ds:schemaRef ds:uri="bebaf924-86d0-47cd-bfc6-9065b28afe08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8702683b-2f29-4b9e-9823-3aae14fa044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C5F84B-F302-49D2-AE7B-49308D252F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8DB665-3490-423B-9286-8CB4C79AA0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2683b-2f29-4b9e-9823-3aae14fa044d"/>
    <ds:schemaRef ds:uri="bebaf924-86d0-47cd-bfc6-9065b28afe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32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Helvetica Black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ETHAN GREEN</dc:creator>
  <cp:lastModifiedBy>Leah Read</cp:lastModifiedBy>
  <cp:revision>3</cp:revision>
  <dcterms:created xsi:type="dcterms:W3CDTF">2020-11-19T01:31:26Z</dcterms:created>
  <dcterms:modified xsi:type="dcterms:W3CDTF">2020-12-02T22:29:52Z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0x0101006F545C9CA2585242B3B1D1B7A5F25ADF</vt:lpwstr>
  </property>
</Properties>
</file>